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i6N6IATUWxHZaLbNvasJF+8oojR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8"/>
    <p:restoredTop sz="94672"/>
  </p:normalViewPr>
  <p:slideViewPr>
    <p:cSldViewPr snapToGrid="0">
      <p:cViewPr varScale="1">
        <p:scale>
          <a:sx n="99" d="100"/>
          <a:sy n="99" d="100"/>
        </p:scale>
        <p:origin x="36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jpg>
</file>

<file path=ppt/media/image2.jpg>
</file>

<file path=ppt/media/image20.jpg>
</file>

<file path=ppt/media/image21.png>
</file>

<file path=ppt/media/image22.jpg>
</file>

<file path=ppt/media/image23.png>
</file>

<file path=ppt/media/image24.png>
</file>

<file path=ppt/media/image3.jp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CA"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 name="Google Shape;8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7" name="Google Shape;217;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5" name="Google Shape;235;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CA"/>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5" name="Google Shape;265;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5" name="Google Shape;275;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2" name="Google Shape;292;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2" name="Google Shape;302;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3" name="Google Shape;303;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CA"/>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4" name="Google Shape;314;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3" name="Google Shape;323;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4" name="Google Shape;324;p2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CA"/>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4" name="Google Shape;334;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2" name="Google Shape;342;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0" name="Google Shape;360;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5" name="Google Shape;13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6"/>
        <p:cNvGrpSpPr/>
        <p:nvPr/>
      </p:nvGrpSpPr>
      <p:grpSpPr>
        <a:xfrm>
          <a:off x="0" y="0"/>
          <a:ext cx="0" cy="0"/>
          <a:chOff x="0" y="0"/>
          <a:chExt cx="0" cy="0"/>
        </a:xfrm>
      </p:grpSpPr>
      <p:sp>
        <p:nvSpPr>
          <p:cNvPr id="17" name="Google Shape;17;p31"/>
          <p:cNvSpPr txBox="1">
            <a:spLocks noGrp="1"/>
          </p:cNvSpPr>
          <p:nvPr>
            <p:ph type="ctrTitle"/>
          </p:nvPr>
        </p:nvSpPr>
        <p:spPr>
          <a:xfrm>
            <a:off x="1088136" y="1078030"/>
            <a:ext cx="9288096" cy="2956718"/>
          </a:xfrm>
          <a:prstGeom prst="rect">
            <a:avLst/>
          </a:prstGeom>
          <a:noFill/>
          <a:ln>
            <a:noFill/>
          </a:ln>
        </p:spPr>
        <p:txBody>
          <a:bodyPr spcFirstLastPara="1" wrap="square" lIns="91425" tIns="45700" rIns="91425" bIns="45700" anchor="t" anchorCtr="0">
            <a:noAutofit/>
          </a:bodyPr>
          <a:lstStyle>
            <a:lvl1pPr lvl="0" algn="l">
              <a:lnSpc>
                <a:spcPct val="85000"/>
              </a:lnSpc>
              <a:spcBef>
                <a:spcPts val="0"/>
              </a:spcBef>
              <a:spcAft>
                <a:spcPts val="0"/>
              </a:spcAft>
              <a:buClr>
                <a:schemeClr val="dk1"/>
              </a:buClr>
              <a:buSzPts val="6600"/>
              <a:buFont typeface="Arial"/>
              <a:buNone/>
              <a:defRPr sz="6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31"/>
          <p:cNvSpPr txBox="1">
            <a:spLocks noGrp="1"/>
          </p:cNvSpPr>
          <p:nvPr>
            <p:ph type="subTitle" idx="1"/>
          </p:nvPr>
        </p:nvSpPr>
        <p:spPr>
          <a:xfrm>
            <a:off x="1088136" y="4455621"/>
            <a:ext cx="9288096" cy="1435331"/>
          </a:xfrm>
          <a:prstGeom prst="rect">
            <a:avLst/>
          </a:prstGeom>
          <a:noFill/>
          <a:ln>
            <a:noFill/>
          </a:ln>
        </p:spPr>
        <p:txBody>
          <a:bodyPr spcFirstLastPara="1" wrap="square" lIns="91425" tIns="45700" rIns="91425" bIns="45700" anchor="t" anchorCtr="0">
            <a:normAutofit/>
          </a:bodyPr>
          <a:lstStyle>
            <a:lvl1pPr lvl="0" algn="l">
              <a:lnSpc>
                <a:spcPct val="120000"/>
              </a:lnSpc>
              <a:spcBef>
                <a:spcPts val="1000"/>
              </a:spcBef>
              <a:spcAft>
                <a:spcPts val="0"/>
              </a:spcAft>
              <a:buClr>
                <a:schemeClr val="dk1"/>
              </a:buClr>
              <a:buSzPts val="2000"/>
              <a:buNone/>
              <a:defRPr sz="2000"/>
            </a:lvl1pPr>
            <a:lvl2pPr lvl="1" algn="ctr">
              <a:lnSpc>
                <a:spcPct val="130000"/>
              </a:lnSpc>
              <a:spcBef>
                <a:spcPts val="500"/>
              </a:spcBef>
              <a:spcAft>
                <a:spcPts val="0"/>
              </a:spcAft>
              <a:buClr>
                <a:schemeClr val="dk1"/>
              </a:buClr>
              <a:buSzPts val="2000"/>
              <a:buNone/>
              <a:defRPr sz="2000"/>
            </a:lvl2pPr>
            <a:lvl3pPr lvl="2" algn="ctr">
              <a:lnSpc>
                <a:spcPct val="130000"/>
              </a:lnSpc>
              <a:spcBef>
                <a:spcPts val="500"/>
              </a:spcBef>
              <a:spcAft>
                <a:spcPts val="0"/>
              </a:spcAft>
              <a:buClr>
                <a:schemeClr val="dk1"/>
              </a:buClr>
              <a:buSzPts val="1800"/>
              <a:buNone/>
              <a:defRPr sz="1800"/>
            </a:lvl3pPr>
            <a:lvl4pPr lvl="3" algn="ctr">
              <a:lnSpc>
                <a:spcPct val="130000"/>
              </a:lnSpc>
              <a:spcBef>
                <a:spcPts val="500"/>
              </a:spcBef>
              <a:spcAft>
                <a:spcPts val="0"/>
              </a:spcAft>
              <a:buClr>
                <a:schemeClr val="dk1"/>
              </a:buClr>
              <a:buSzPts val="1600"/>
              <a:buNone/>
              <a:defRPr sz="1600"/>
            </a:lvl4pPr>
            <a:lvl5pPr lvl="4" algn="ctr">
              <a:lnSpc>
                <a:spcPct val="13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9" name="Google Shape;19;p31"/>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1"/>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1"/>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3"/>
        <p:cNvGrpSpPr/>
        <p:nvPr/>
      </p:nvGrpSpPr>
      <p:grpSpPr>
        <a:xfrm>
          <a:off x="0" y="0"/>
          <a:ext cx="0" cy="0"/>
          <a:chOff x="0" y="0"/>
          <a:chExt cx="0" cy="0"/>
        </a:xfrm>
      </p:grpSpPr>
      <p:sp>
        <p:nvSpPr>
          <p:cNvPr id="74" name="Google Shape;74;p40"/>
          <p:cNvSpPr txBox="1">
            <a:spLocks noGrp="1"/>
          </p:cNvSpPr>
          <p:nvPr>
            <p:ph type="title"/>
          </p:nvPr>
        </p:nvSpPr>
        <p:spPr>
          <a:xfrm>
            <a:off x="1088136" y="1090245"/>
            <a:ext cx="9922764" cy="1294228"/>
          </a:xfrm>
          <a:prstGeom prst="rect">
            <a:avLst/>
          </a:prstGeom>
          <a:noFill/>
          <a:ln>
            <a:noFill/>
          </a:ln>
        </p:spPr>
        <p:txBody>
          <a:bodyPr spcFirstLastPara="1" wrap="square" lIns="91425" tIns="45700" rIns="91425" bIns="45700" anchor="t" anchorCtr="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40"/>
          <p:cNvSpPr txBox="1">
            <a:spLocks noGrp="1"/>
          </p:cNvSpPr>
          <p:nvPr>
            <p:ph type="body" idx="1"/>
          </p:nvPr>
        </p:nvSpPr>
        <p:spPr>
          <a:xfrm rot="5400000">
            <a:off x="4130157" y="-594243"/>
            <a:ext cx="3838722" cy="9922764"/>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000"/>
              </a:spcBef>
              <a:spcAft>
                <a:spcPts val="0"/>
              </a:spcAft>
              <a:buClr>
                <a:schemeClr val="dk1"/>
              </a:buClr>
              <a:buSzPts val="1800"/>
              <a:buChar char="-"/>
              <a:defRPr/>
            </a:lvl1pPr>
            <a:lvl2pPr marL="914400" lvl="1" indent="-342900" algn="l">
              <a:lnSpc>
                <a:spcPct val="130000"/>
              </a:lnSpc>
              <a:spcBef>
                <a:spcPts val="500"/>
              </a:spcBef>
              <a:spcAft>
                <a:spcPts val="0"/>
              </a:spcAft>
              <a:buClr>
                <a:schemeClr val="dk1"/>
              </a:buClr>
              <a:buSzPts val="1800"/>
              <a:buChar char="-"/>
              <a:defRPr/>
            </a:lvl2pPr>
            <a:lvl3pPr marL="1371600" lvl="2" indent="-342900" algn="l">
              <a:lnSpc>
                <a:spcPct val="130000"/>
              </a:lnSpc>
              <a:spcBef>
                <a:spcPts val="500"/>
              </a:spcBef>
              <a:spcAft>
                <a:spcPts val="0"/>
              </a:spcAft>
              <a:buClr>
                <a:schemeClr val="dk1"/>
              </a:buClr>
              <a:buSzPts val="1800"/>
              <a:buChar char="-"/>
              <a:defRPr/>
            </a:lvl3pPr>
            <a:lvl4pPr marL="1828800" lvl="3" indent="-342900" algn="l">
              <a:lnSpc>
                <a:spcPct val="130000"/>
              </a:lnSpc>
              <a:spcBef>
                <a:spcPts val="500"/>
              </a:spcBef>
              <a:spcAft>
                <a:spcPts val="0"/>
              </a:spcAft>
              <a:buClr>
                <a:schemeClr val="dk1"/>
              </a:buClr>
              <a:buSzPts val="1800"/>
              <a:buChar char="-"/>
              <a:defRPr/>
            </a:lvl4pPr>
            <a:lvl5pPr marL="2286000" lvl="4" indent="-342900" algn="l">
              <a:lnSpc>
                <a:spcPct val="13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 name="Google Shape;76;p40"/>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40"/>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40"/>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9"/>
        <p:cNvGrpSpPr/>
        <p:nvPr/>
      </p:nvGrpSpPr>
      <p:grpSpPr>
        <a:xfrm>
          <a:off x="0" y="0"/>
          <a:ext cx="0" cy="0"/>
          <a:chOff x="0" y="0"/>
          <a:chExt cx="0" cy="0"/>
        </a:xfrm>
      </p:grpSpPr>
      <p:sp>
        <p:nvSpPr>
          <p:cNvPr id="80" name="Google Shape;80;p41"/>
          <p:cNvSpPr txBox="1">
            <a:spLocks noGrp="1"/>
          </p:cNvSpPr>
          <p:nvPr>
            <p:ph type="title"/>
          </p:nvPr>
        </p:nvSpPr>
        <p:spPr>
          <a:xfrm rot="5400000">
            <a:off x="7791266" y="2482216"/>
            <a:ext cx="4953369" cy="2171700"/>
          </a:xfrm>
          <a:prstGeom prst="rect">
            <a:avLst/>
          </a:prstGeom>
          <a:noFill/>
          <a:ln>
            <a:noFill/>
          </a:ln>
        </p:spPr>
        <p:txBody>
          <a:bodyPr spcFirstLastPara="1" wrap="square" lIns="91425" tIns="45700" rIns="91425" bIns="45700" anchor="t" anchorCtr="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41"/>
          <p:cNvSpPr txBox="1">
            <a:spLocks noGrp="1"/>
          </p:cNvSpPr>
          <p:nvPr>
            <p:ph type="body" idx="1"/>
          </p:nvPr>
        </p:nvSpPr>
        <p:spPr>
          <a:xfrm rot="5400000">
            <a:off x="2494185" y="-564604"/>
            <a:ext cx="4953369" cy="8265340"/>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000"/>
              </a:spcBef>
              <a:spcAft>
                <a:spcPts val="0"/>
              </a:spcAft>
              <a:buClr>
                <a:schemeClr val="dk1"/>
              </a:buClr>
              <a:buSzPts val="1800"/>
              <a:buChar char="-"/>
              <a:defRPr/>
            </a:lvl1pPr>
            <a:lvl2pPr marL="914400" lvl="1" indent="-342900" algn="l">
              <a:lnSpc>
                <a:spcPct val="130000"/>
              </a:lnSpc>
              <a:spcBef>
                <a:spcPts val="500"/>
              </a:spcBef>
              <a:spcAft>
                <a:spcPts val="0"/>
              </a:spcAft>
              <a:buClr>
                <a:schemeClr val="dk1"/>
              </a:buClr>
              <a:buSzPts val="1800"/>
              <a:buChar char="-"/>
              <a:defRPr/>
            </a:lvl2pPr>
            <a:lvl3pPr marL="1371600" lvl="2" indent="-342900" algn="l">
              <a:lnSpc>
                <a:spcPct val="130000"/>
              </a:lnSpc>
              <a:spcBef>
                <a:spcPts val="500"/>
              </a:spcBef>
              <a:spcAft>
                <a:spcPts val="0"/>
              </a:spcAft>
              <a:buClr>
                <a:schemeClr val="dk1"/>
              </a:buClr>
              <a:buSzPts val="1800"/>
              <a:buChar char="-"/>
              <a:defRPr/>
            </a:lvl3pPr>
            <a:lvl4pPr marL="1828800" lvl="3" indent="-342900" algn="l">
              <a:lnSpc>
                <a:spcPct val="130000"/>
              </a:lnSpc>
              <a:spcBef>
                <a:spcPts val="500"/>
              </a:spcBef>
              <a:spcAft>
                <a:spcPts val="0"/>
              </a:spcAft>
              <a:buClr>
                <a:schemeClr val="dk1"/>
              </a:buClr>
              <a:buSzPts val="1800"/>
              <a:buChar char="-"/>
              <a:defRPr/>
            </a:lvl4pPr>
            <a:lvl5pPr marL="2286000" lvl="4" indent="-342900" algn="l">
              <a:lnSpc>
                <a:spcPct val="13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 name="Google Shape;82;p41"/>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41"/>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41"/>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CA"/>
              <a:t>‹#›</a:t>
            </a:fld>
            <a:endParaRPr/>
          </a:p>
        </p:txBody>
      </p:sp>
      <p:cxnSp>
        <p:nvCxnSpPr>
          <p:cNvPr id="85" name="Google Shape;85;p41"/>
          <p:cNvCxnSpPr/>
          <p:nvPr/>
        </p:nvCxnSpPr>
        <p:spPr>
          <a:xfrm>
            <a:off x="11387805" y="1185205"/>
            <a:ext cx="804195" cy="0"/>
          </a:xfrm>
          <a:prstGeom prst="straightConnector1">
            <a:avLst/>
          </a:prstGeom>
          <a:noFill/>
          <a:ln w="85725" cap="flat" cmpd="sng">
            <a:solidFill>
              <a:schemeClr val="dk1"/>
            </a:solidFill>
            <a:prstDash val="solid"/>
            <a:miter lim="800000"/>
            <a:headEnd type="none" w="sm" len="sm"/>
            <a:tailEnd type="none" w="sm" len="sm"/>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32"/>
          <p:cNvSpPr txBox="1">
            <a:spLocks noGrp="1"/>
          </p:cNvSpPr>
          <p:nvPr>
            <p:ph type="title"/>
          </p:nvPr>
        </p:nvSpPr>
        <p:spPr>
          <a:xfrm>
            <a:off x="1088136" y="1090245"/>
            <a:ext cx="9922764" cy="1294228"/>
          </a:xfrm>
          <a:prstGeom prst="rect">
            <a:avLst/>
          </a:prstGeom>
          <a:noFill/>
          <a:ln>
            <a:noFill/>
          </a:ln>
        </p:spPr>
        <p:txBody>
          <a:bodyPr spcFirstLastPara="1" wrap="square" lIns="91425" tIns="45700" rIns="91425" bIns="45700" anchor="t" anchorCtr="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32"/>
          <p:cNvSpPr txBox="1">
            <a:spLocks noGrp="1"/>
          </p:cNvSpPr>
          <p:nvPr>
            <p:ph type="body" idx="1"/>
          </p:nvPr>
        </p:nvSpPr>
        <p:spPr>
          <a:xfrm>
            <a:off x="1088136" y="2447778"/>
            <a:ext cx="9922764" cy="3838722"/>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000"/>
              </a:spcBef>
              <a:spcAft>
                <a:spcPts val="0"/>
              </a:spcAft>
              <a:buClr>
                <a:schemeClr val="dk1"/>
              </a:buClr>
              <a:buSzPts val="1800"/>
              <a:buChar char="-"/>
              <a:defRPr/>
            </a:lvl1pPr>
            <a:lvl2pPr marL="914400" lvl="1" indent="-342900" algn="l">
              <a:lnSpc>
                <a:spcPct val="130000"/>
              </a:lnSpc>
              <a:spcBef>
                <a:spcPts val="500"/>
              </a:spcBef>
              <a:spcAft>
                <a:spcPts val="0"/>
              </a:spcAft>
              <a:buClr>
                <a:schemeClr val="dk1"/>
              </a:buClr>
              <a:buSzPts val="1800"/>
              <a:buChar char="-"/>
              <a:defRPr/>
            </a:lvl2pPr>
            <a:lvl3pPr marL="1371600" lvl="2" indent="-342900" algn="l">
              <a:lnSpc>
                <a:spcPct val="130000"/>
              </a:lnSpc>
              <a:spcBef>
                <a:spcPts val="500"/>
              </a:spcBef>
              <a:spcAft>
                <a:spcPts val="0"/>
              </a:spcAft>
              <a:buClr>
                <a:schemeClr val="dk1"/>
              </a:buClr>
              <a:buSzPts val="1800"/>
              <a:buChar char="-"/>
              <a:defRPr/>
            </a:lvl3pPr>
            <a:lvl4pPr marL="1828800" lvl="3" indent="-342900" algn="l">
              <a:lnSpc>
                <a:spcPct val="130000"/>
              </a:lnSpc>
              <a:spcBef>
                <a:spcPts val="500"/>
              </a:spcBef>
              <a:spcAft>
                <a:spcPts val="0"/>
              </a:spcAft>
              <a:buClr>
                <a:schemeClr val="dk1"/>
              </a:buClr>
              <a:buSzPts val="1800"/>
              <a:buChar char="-"/>
              <a:defRPr/>
            </a:lvl4pPr>
            <a:lvl5pPr marL="2286000" lvl="4" indent="-342900" algn="l">
              <a:lnSpc>
                <a:spcPct val="13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 name="Google Shape;25;p32"/>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2"/>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2"/>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33"/>
          <p:cNvSpPr txBox="1">
            <a:spLocks noGrp="1"/>
          </p:cNvSpPr>
          <p:nvPr>
            <p:ph type="title"/>
          </p:nvPr>
        </p:nvSpPr>
        <p:spPr>
          <a:xfrm>
            <a:off x="1090940" y="1099127"/>
            <a:ext cx="9272260" cy="3472874"/>
          </a:xfrm>
          <a:prstGeom prst="rect">
            <a:avLst/>
          </a:prstGeom>
          <a:noFill/>
          <a:ln>
            <a:noFill/>
          </a:ln>
        </p:spPr>
        <p:txBody>
          <a:bodyPr spcFirstLastPara="1" wrap="square" lIns="91425" tIns="45700" rIns="91425" bIns="45700" anchor="t" anchorCtr="0">
            <a:normAutofit/>
          </a:bodyPr>
          <a:lstStyle>
            <a:lvl1pPr lvl="0" algn="l">
              <a:lnSpc>
                <a:spcPct val="85000"/>
              </a:lnSpc>
              <a:spcBef>
                <a:spcPts val="0"/>
              </a:spcBef>
              <a:spcAft>
                <a:spcPts val="0"/>
              </a:spcAft>
              <a:buClr>
                <a:schemeClr val="dk1"/>
              </a:buClr>
              <a:buSzPts val="4000"/>
              <a:buFont typeface="Arial"/>
              <a:buNone/>
              <a:defRPr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33"/>
          <p:cNvSpPr txBox="1">
            <a:spLocks noGrp="1"/>
          </p:cNvSpPr>
          <p:nvPr>
            <p:ph type="body" idx="1"/>
          </p:nvPr>
        </p:nvSpPr>
        <p:spPr>
          <a:xfrm>
            <a:off x="1090939" y="4572000"/>
            <a:ext cx="9272262" cy="1320801"/>
          </a:xfrm>
          <a:prstGeom prst="rect">
            <a:avLst/>
          </a:prstGeom>
          <a:noFill/>
          <a:ln>
            <a:noFill/>
          </a:ln>
        </p:spPr>
        <p:txBody>
          <a:bodyPr spcFirstLastPara="1" wrap="square" lIns="91425" tIns="45700" rIns="91425" bIns="45700" anchor="b" anchorCtr="0">
            <a:normAutofit/>
          </a:bodyPr>
          <a:lstStyle>
            <a:lvl1pPr marL="457200" lvl="0" indent="-228600" algn="l">
              <a:lnSpc>
                <a:spcPct val="130000"/>
              </a:lnSpc>
              <a:spcBef>
                <a:spcPts val="1000"/>
              </a:spcBef>
              <a:spcAft>
                <a:spcPts val="0"/>
              </a:spcAft>
              <a:buClr>
                <a:schemeClr val="dk1"/>
              </a:buClr>
              <a:buSzPts val="2000"/>
              <a:buNone/>
              <a:defRPr sz="2000">
                <a:solidFill>
                  <a:schemeClr val="dk1"/>
                </a:solidFill>
              </a:defRPr>
            </a:lvl1pPr>
            <a:lvl2pPr marL="914400" lvl="1" indent="-228600" algn="l">
              <a:lnSpc>
                <a:spcPct val="130000"/>
              </a:lnSpc>
              <a:spcBef>
                <a:spcPts val="500"/>
              </a:spcBef>
              <a:spcAft>
                <a:spcPts val="0"/>
              </a:spcAft>
              <a:buClr>
                <a:srgbClr val="888888"/>
              </a:buClr>
              <a:buSzPts val="2000"/>
              <a:buNone/>
              <a:defRPr sz="2000">
                <a:solidFill>
                  <a:srgbClr val="888888"/>
                </a:solidFill>
              </a:defRPr>
            </a:lvl2pPr>
            <a:lvl3pPr marL="1371600" lvl="2" indent="-228600" algn="l">
              <a:lnSpc>
                <a:spcPct val="130000"/>
              </a:lnSpc>
              <a:spcBef>
                <a:spcPts val="500"/>
              </a:spcBef>
              <a:spcAft>
                <a:spcPts val="0"/>
              </a:spcAft>
              <a:buClr>
                <a:srgbClr val="888888"/>
              </a:buClr>
              <a:buSzPts val="1800"/>
              <a:buNone/>
              <a:defRPr sz="1800">
                <a:solidFill>
                  <a:srgbClr val="888888"/>
                </a:solidFill>
              </a:defRPr>
            </a:lvl3pPr>
            <a:lvl4pPr marL="1828800" lvl="3" indent="-228600" algn="l">
              <a:lnSpc>
                <a:spcPct val="130000"/>
              </a:lnSpc>
              <a:spcBef>
                <a:spcPts val="500"/>
              </a:spcBef>
              <a:spcAft>
                <a:spcPts val="0"/>
              </a:spcAft>
              <a:buClr>
                <a:srgbClr val="888888"/>
              </a:buClr>
              <a:buSzPts val="1600"/>
              <a:buNone/>
              <a:defRPr sz="1600">
                <a:solidFill>
                  <a:srgbClr val="888888"/>
                </a:solidFill>
              </a:defRPr>
            </a:lvl4pPr>
            <a:lvl5pPr marL="2286000" lvl="4" indent="-228600" algn="l">
              <a:lnSpc>
                <a:spcPct val="13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1" name="Google Shape;31;p33"/>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33"/>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33"/>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4"/>
        <p:cNvGrpSpPr/>
        <p:nvPr/>
      </p:nvGrpSpPr>
      <p:grpSpPr>
        <a:xfrm>
          <a:off x="0" y="0"/>
          <a:ext cx="0" cy="0"/>
          <a:chOff x="0" y="0"/>
          <a:chExt cx="0" cy="0"/>
        </a:xfrm>
      </p:grpSpPr>
      <p:sp>
        <p:nvSpPr>
          <p:cNvPr id="35" name="Google Shape;35;p34"/>
          <p:cNvSpPr txBox="1">
            <a:spLocks noGrp="1"/>
          </p:cNvSpPr>
          <p:nvPr>
            <p:ph type="title"/>
          </p:nvPr>
        </p:nvSpPr>
        <p:spPr>
          <a:xfrm>
            <a:off x="1088136" y="1088136"/>
            <a:ext cx="9890066" cy="1294228"/>
          </a:xfrm>
          <a:prstGeom prst="rect">
            <a:avLst/>
          </a:prstGeom>
          <a:noFill/>
          <a:ln>
            <a:noFill/>
          </a:ln>
        </p:spPr>
        <p:txBody>
          <a:bodyPr spcFirstLastPara="1" wrap="square" lIns="91425" tIns="45700" rIns="91425" bIns="45700" anchor="t" anchorCtr="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34"/>
          <p:cNvSpPr txBox="1">
            <a:spLocks noGrp="1"/>
          </p:cNvSpPr>
          <p:nvPr>
            <p:ph type="body" idx="1"/>
          </p:nvPr>
        </p:nvSpPr>
        <p:spPr>
          <a:xfrm>
            <a:off x="1082185" y="2440568"/>
            <a:ext cx="4841505" cy="3801284"/>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000"/>
              </a:spcBef>
              <a:spcAft>
                <a:spcPts val="0"/>
              </a:spcAft>
              <a:buClr>
                <a:schemeClr val="dk1"/>
              </a:buClr>
              <a:buSzPts val="1800"/>
              <a:buChar char="-"/>
              <a:defRPr/>
            </a:lvl1pPr>
            <a:lvl2pPr marL="914400" lvl="1" indent="-342900" algn="l">
              <a:lnSpc>
                <a:spcPct val="130000"/>
              </a:lnSpc>
              <a:spcBef>
                <a:spcPts val="500"/>
              </a:spcBef>
              <a:spcAft>
                <a:spcPts val="0"/>
              </a:spcAft>
              <a:buClr>
                <a:schemeClr val="dk1"/>
              </a:buClr>
              <a:buSzPts val="1800"/>
              <a:buChar char="-"/>
              <a:defRPr/>
            </a:lvl2pPr>
            <a:lvl3pPr marL="1371600" lvl="2" indent="-342900" algn="l">
              <a:lnSpc>
                <a:spcPct val="130000"/>
              </a:lnSpc>
              <a:spcBef>
                <a:spcPts val="500"/>
              </a:spcBef>
              <a:spcAft>
                <a:spcPts val="0"/>
              </a:spcAft>
              <a:buClr>
                <a:schemeClr val="dk1"/>
              </a:buClr>
              <a:buSzPts val="1800"/>
              <a:buChar char="-"/>
              <a:defRPr/>
            </a:lvl3pPr>
            <a:lvl4pPr marL="1828800" lvl="3" indent="-342900" algn="l">
              <a:lnSpc>
                <a:spcPct val="130000"/>
              </a:lnSpc>
              <a:spcBef>
                <a:spcPts val="500"/>
              </a:spcBef>
              <a:spcAft>
                <a:spcPts val="0"/>
              </a:spcAft>
              <a:buClr>
                <a:schemeClr val="dk1"/>
              </a:buClr>
              <a:buSzPts val="1800"/>
              <a:buChar char="-"/>
              <a:defRPr/>
            </a:lvl4pPr>
            <a:lvl5pPr marL="2286000" lvl="4" indent="-342900" algn="l">
              <a:lnSpc>
                <a:spcPct val="13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4"/>
          <p:cNvSpPr txBox="1">
            <a:spLocks noGrp="1"/>
          </p:cNvSpPr>
          <p:nvPr>
            <p:ph type="body" idx="2"/>
          </p:nvPr>
        </p:nvSpPr>
        <p:spPr>
          <a:xfrm>
            <a:off x="6172200" y="2440568"/>
            <a:ext cx="4806002" cy="3801283"/>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000"/>
              </a:spcBef>
              <a:spcAft>
                <a:spcPts val="0"/>
              </a:spcAft>
              <a:buClr>
                <a:schemeClr val="dk1"/>
              </a:buClr>
              <a:buSzPts val="1800"/>
              <a:buChar char="-"/>
              <a:defRPr/>
            </a:lvl1pPr>
            <a:lvl2pPr marL="914400" lvl="1" indent="-342900" algn="l">
              <a:lnSpc>
                <a:spcPct val="130000"/>
              </a:lnSpc>
              <a:spcBef>
                <a:spcPts val="500"/>
              </a:spcBef>
              <a:spcAft>
                <a:spcPts val="0"/>
              </a:spcAft>
              <a:buClr>
                <a:schemeClr val="dk1"/>
              </a:buClr>
              <a:buSzPts val="1800"/>
              <a:buChar char="-"/>
              <a:defRPr/>
            </a:lvl2pPr>
            <a:lvl3pPr marL="1371600" lvl="2" indent="-342900" algn="l">
              <a:lnSpc>
                <a:spcPct val="130000"/>
              </a:lnSpc>
              <a:spcBef>
                <a:spcPts val="500"/>
              </a:spcBef>
              <a:spcAft>
                <a:spcPts val="0"/>
              </a:spcAft>
              <a:buClr>
                <a:schemeClr val="dk1"/>
              </a:buClr>
              <a:buSzPts val="1800"/>
              <a:buChar char="-"/>
              <a:defRPr/>
            </a:lvl3pPr>
            <a:lvl4pPr marL="1828800" lvl="3" indent="-342900" algn="l">
              <a:lnSpc>
                <a:spcPct val="130000"/>
              </a:lnSpc>
              <a:spcBef>
                <a:spcPts val="500"/>
              </a:spcBef>
              <a:spcAft>
                <a:spcPts val="0"/>
              </a:spcAft>
              <a:buClr>
                <a:schemeClr val="dk1"/>
              </a:buClr>
              <a:buSzPts val="1800"/>
              <a:buChar char="-"/>
              <a:defRPr/>
            </a:lvl4pPr>
            <a:lvl5pPr marL="2286000" lvl="4" indent="-342900" algn="l">
              <a:lnSpc>
                <a:spcPct val="13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34"/>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34"/>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34"/>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35"/>
          <p:cNvSpPr txBox="1">
            <a:spLocks noGrp="1"/>
          </p:cNvSpPr>
          <p:nvPr>
            <p:ph type="title"/>
          </p:nvPr>
        </p:nvSpPr>
        <p:spPr>
          <a:xfrm>
            <a:off x="1090940" y="1084333"/>
            <a:ext cx="9949455" cy="838856"/>
          </a:xfrm>
          <a:prstGeom prst="rect">
            <a:avLst/>
          </a:prstGeom>
          <a:noFill/>
          <a:ln>
            <a:noFill/>
          </a:ln>
        </p:spPr>
        <p:txBody>
          <a:bodyPr spcFirstLastPara="1" wrap="square" lIns="91425" tIns="45700" rIns="91425" bIns="45700" anchor="t" anchorCtr="0">
            <a:norm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35"/>
          <p:cNvSpPr txBox="1">
            <a:spLocks noGrp="1"/>
          </p:cNvSpPr>
          <p:nvPr>
            <p:ph type="body" idx="1"/>
          </p:nvPr>
        </p:nvSpPr>
        <p:spPr>
          <a:xfrm>
            <a:off x="1092088" y="1923190"/>
            <a:ext cx="4816475" cy="83885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dk1"/>
              </a:buClr>
              <a:buSzPts val="2000"/>
              <a:buNone/>
              <a:defRPr sz="2000" b="1" cap="none"/>
            </a:lvl1pPr>
            <a:lvl2pPr marL="914400" lvl="1" indent="-228600" algn="l">
              <a:lnSpc>
                <a:spcPct val="130000"/>
              </a:lnSpc>
              <a:spcBef>
                <a:spcPts val="500"/>
              </a:spcBef>
              <a:spcAft>
                <a:spcPts val="0"/>
              </a:spcAft>
              <a:buClr>
                <a:schemeClr val="dk1"/>
              </a:buClr>
              <a:buSzPts val="2000"/>
              <a:buNone/>
              <a:defRPr sz="2000" b="1"/>
            </a:lvl2pPr>
            <a:lvl3pPr marL="1371600" lvl="2" indent="-228600" algn="l">
              <a:lnSpc>
                <a:spcPct val="130000"/>
              </a:lnSpc>
              <a:spcBef>
                <a:spcPts val="500"/>
              </a:spcBef>
              <a:spcAft>
                <a:spcPts val="0"/>
              </a:spcAft>
              <a:buClr>
                <a:schemeClr val="dk1"/>
              </a:buClr>
              <a:buSzPts val="1800"/>
              <a:buNone/>
              <a:defRPr sz="1800" b="1"/>
            </a:lvl3pPr>
            <a:lvl4pPr marL="1828800" lvl="3" indent="-228600" algn="l">
              <a:lnSpc>
                <a:spcPct val="130000"/>
              </a:lnSpc>
              <a:spcBef>
                <a:spcPts val="500"/>
              </a:spcBef>
              <a:spcAft>
                <a:spcPts val="0"/>
              </a:spcAft>
              <a:buClr>
                <a:schemeClr val="dk1"/>
              </a:buClr>
              <a:buSzPts val="1600"/>
              <a:buNone/>
              <a:defRPr sz="1600" b="1"/>
            </a:lvl4pPr>
            <a:lvl5pPr marL="2286000" lvl="4" indent="-228600" algn="l">
              <a:lnSpc>
                <a:spcPct val="13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4" name="Google Shape;44;p35"/>
          <p:cNvSpPr txBox="1">
            <a:spLocks noGrp="1"/>
          </p:cNvSpPr>
          <p:nvPr>
            <p:ph type="body" idx="2"/>
          </p:nvPr>
        </p:nvSpPr>
        <p:spPr>
          <a:xfrm>
            <a:off x="1092088" y="2825791"/>
            <a:ext cx="4816475" cy="3363871"/>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000"/>
              </a:spcBef>
              <a:spcAft>
                <a:spcPts val="0"/>
              </a:spcAft>
              <a:buClr>
                <a:schemeClr val="dk1"/>
              </a:buClr>
              <a:buSzPts val="1800"/>
              <a:buChar char="-"/>
              <a:defRPr/>
            </a:lvl1pPr>
            <a:lvl2pPr marL="914400" lvl="1" indent="-342900" algn="l">
              <a:lnSpc>
                <a:spcPct val="130000"/>
              </a:lnSpc>
              <a:spcBef>
                <a:spcPts val="500"/>
              </a:spcBef>
              <a:spcAft>
                <a:spcPts val="0"/>
              </a:spcAft>
              <a:buClr>
                <a:schemeClr val="dk1"/>
              </a:buClr>
              <a:buSzPts val="1800"/>
              <a:buChar char="-"/>
              <a:defRPr/>
            </a:lvl2pPr>
            <a:lvl3pPr marL="1371600" lvl="2" indent="-342900" algn="l">
              <a:lnSpc>
                <a:spcPct val="130000"/>
              </a:lnSpc>
              <a:spcBef>
                <a:spcPts val="500"/>
              </a:spcBef>
              <a:spcAft>
                <a:spcPts val="0"/>
              </a:spcAft>
              <a:buClr>
                <a:schemeClr val="dk1"/>
              </a:buClr>
              <a:buSzPts val="1800"/>
              <a:buChar char="-"/>
              <a:defRPr/>
            </a:lvl3pPr>
            <a:lvl4pPr marL="1828800" lvl="3" indent="-342900" algn="l">
              <a:lnSpc>
                <a:spcPct val="130000"/>
              </a:lnSpc>
              <a:spcBef>
                <a:spcPts val="500"/>
              </a:spcBef>
              <a:spcAft>
                <a:spcPts val="0"/>
              </a:spcAft>
              <a:buClr>
                <a:schemeClr val="dk1"/>
              </a:buClr>
              <a:buSzPts val="1800"/>
              <a:buChar char="-"/>
              <a:defRPr/>
            </a:lvl4pPr>
            <a:lvl5pPr marL="2286000" lvl="4" indent="-342900" algn="l">
              <a:lnSpc>
                <a:spcPct val="13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35"/>
          <p:cNvSpPr txBox="1">
            <a:spLocks noGrp="1"/>
          </p:cNvSpPr>
          <p:nvPr>
            <p:ph type="body" idx="3"/>
          </p:nvPr>
        </p:nvSpPr>
        <p:spPr>
          <a:xfrm>
            <a:off x="6215482" y="1923190"/>
            <a:ext cx="4824913" cy="83885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dk1"/>
              </a:buClr>
              <a:buSzPts val="2000"/>
              <a:buNone/>
              <a:defRPr sz="2000" b="1" cap="none"/>
            </a:lvl1pPr>
            <a:lvl2pPr marL="914400" lvl="1" indent="-228600" algn="l">
              <a:lnSpc>
                <a:spcPct val="130000"/>
              </a:lnSpc>
              <a:spcBef>
                <a:spcPts val="500"/>
              </a:spcBef>
              <a:spcAft>
                <a:spcPts val="0"/>
              </a:spcAft>
              <a:buClr>
                <a:schemeClr val="dk1"/>
              </a:buClr>
              <a:buSzPts val="2000"/>
              <a:buNone/>
              <a:defRPr sz="2000" b="1"/>
            </a:lvl2pPr>
            <a:lvl3pPr marL="1371600" lvl="2" indent="-228600" algn="l">
              <a:lnSpc>
                <a:spcPct val="130000"/>
              </a:lnSpc>
              <a:spcBef>
                <a:spcPts val="500"/>
              </a:spcBef>
              <a:spcAft>
                <a:spcPts val="0"/>
              </a:spcAft>
              <a:buClr>
                <a:schemeClr val="dk1"/>
              </a:buClr>
              <a:buSzPts val="1800"/>
              <a:buNone/>
              <a:defRPr sz="1800" b="1"/>
            </a:lvl3pPr>
            <a:lvl4pPr marL="1828800" lvl="3" indent="-228600" algn="l">
              <a:lnSpc>
                <a:spcPct val="130000"/>
              </a:lnSpc>
              <a:spcBef>
                <a:spcPts val="500"/>
              </a:spcBef>
              <a:spcAft>
                <a:spcPts val="0"/>
              </a:spcAft>
              <a:buClr>
                <a:schemeClr val="dk1"/>
              </a:buClr>
              <a:buSzPts val="1600"/>
              <a:buNone/>
              <a:defRPr sz="1600" b="1"/>
            </a:lvl4pPr>
            <a:lvl5pPr marL="2286000" lvl="4" indent="-228600" algn="l">
              <a:lnSpc>
                <a:spcPct val="13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35"/>
          <p:cNvSpPr txBox="1">
            <a:spLocks noGrp="1"/>
          </p:cNvSpPr>
          <p:nvPr>
            <p:ph type="body" idx="4"/>
          </p:nvPr>
        </p:nvSpPr>
        <p:spPr>
          <a:xfrm>
            <a:off x="6215482" y="2825791"/>
            <a:ext cx="4824913" cy="3363871"/>
          </a:xfrm>
          <a:prstGeom prst="rect">
            <a:avLst/>
          </a:prstGeom>
          <a:noFill/>
          <a:ln>
            <a:noFill/>
          </a:ln>
        </p:spPr>
        <p:txBody>
          <a:bodyPr spcFirstLastPara="1" wrap="square" lIns="91425" tIns="45700" rIns="91425" bIns="45700" anchor="t" anchorCtr="0">
            <a:normAutofit/>
          </a:bodyPr>
          <a:lstStyle>
            <a:lvl1pPr marL="457200" lvl="0" indent="-342900" algn="l">
              <a:lnSpc>
                <a:spcPct val="130000"/>
              </a:lnSpc>
              <a:spcBef>
                <a:spcPts val="1000"/>
              </a:spcBef>
              <a:spcAft>
                <a:spcPts val="0"/>
              </a:spcAft>
              <a:buClr>
                <a:schemeClr val="dk1"/>
              </a:buClr>
              <a:buSzPts val="1800"/>
              <a:buChar char="-"/>
              <a:defRPr/>
            </a:lvl1pPr>
            <a:lvl2pPr marL="914400" lvl="1" indent="-342900" algn="l">
              <a:lnSpc>
                <a:spcPct val="130000"/>
              </a:lnSpc>
              <a:spcBef>
                <a:spcPts val="500"/>
              </a:spcBef>
              <a:spcAft>
                <a:spcPts val="0"/>
              </a:spcAft>
              <a:buClr>
                <a:schemeClr val="dk1"/>
              </a:buClr>
              <a:buSzPts val="1800"/>
              <a:buChar char="-"/>
              <a:defRPr/>
            </a:lvl2pPr>
            <a:lvl3pPr marL="1371600" lvl="2" indent="-342900" algn="l">
              <a:lnSpc>
                <a:spcPct val="130000"/>
              </a:lnSpc>
              <a:spcBef>
                <a:spcPts val="500"/>
              </a:spcBef>
              <a:spcAft>
                <a:spcPts val="0"/>
              </a:spcAft>
              <a:buClr>
                <a:schemeClr val="dk1"/>
              </a:buClr>
              <a:buSzPts val="1800"/>
              <a:buChar char="-"/>
              <a:defRPr/>
            </a:lvl3pPr>
            <a:lvl4pPr marL="1828800" lvl="3" indent="-342900" algn="l">
              <a:lnSpc>
                <a:spcPct val="130000"/>
              </a:lnSpc>
              <a:spcBef>
                <a:spcPts val="500"/>
              </a:spcBef>
              <a:spcAft>
                <a:spcPts val="0"/>
              </a:spcAft>
              <a:buClr>
                <a:schemeClr val="dk1"/>
              </a:buClr>
              <a:buSzPts val="1800"/>
              <a:buChar char="-"/>
              <a:defRPr/>
            </a:lvl4pPr>
            <a:lvl5pPr marL="2286000" lvl="4" indent="-342900" algn="l">
              <a:lnSpc>
                <a:spcPct val="13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35"/>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35"/>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35"/>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36"/>
          <p:cNvSpPr txBox="1">
            <a:spLocks noGrp="1"/>
          </p:cNvSpPr>
          <p:nvPr>
            <p:ph type="title"/>
          </p:nvPr>
        </p:nvSpPr>
        <p:spPr>
          <a:xfrm>
            <a:off x="1088136" y="1090245"/>
            <a:ext cx="9922764" cy="1294228"/>
          </a:xfrm>
          <a:prstGeom prst="rect">
            <a:avLst/>
          </a:prstGeom>
          <a:noFill/>
          <a:ln>
            <a:noFill/>
          </a:ln>
        </p:spPr>
        <p:txBody>
          <a:bodyPr spcFirstLastPara="1" wrap="square" lIns="91425" tIns="45700" rIns="91425" bIns="45700" anchor="t" anchorCtr="0">
            <a:normAutofit/>
          </a:bodyPr>
          <a:lstStyle>
            <a:lvl1pPr lvl="0" algn="l">
              <a:lnSpc>
                <a:spcPct val="85000"/>
              </a:lnSpc>
              <a:spcBef>
                <a:spcPts val="0"/>
              </a:spcBef>
              <a:spcAft>
                <a:spcPts val="0"/>
              </a:spcAft>
              <a:buClr>
                <a:schemeClr val="dk1"/>
              </a:buClr>
              <a:buSzPts val="4400"/>
              <a:buFont typeface="Arial"/>
              <a:buNone/>
              <a:defRPr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36"/>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6"/>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36"/>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37"/>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7"/>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37"/>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9"/>
        <p:cNvGrpSpPr/>
        <p:nvPr/>
      </p:nvGrpSpPr>
      <p:grpSpPr>
        <a:xfrm>
          <a:off x="0" y="0"/>
          <a:ext cx="0" cy="0"/>
          <a:chOff x="0" y="0"/>
          <a:chExt cx="0" cy="0"/>
        </a:xfrm>
      </p:grpSpPr>
      <p:sp>
        <p:nvSpPr>
          <p:cNvPr id="60" name="Google Shape;60;p38"/>
          <p:cNvSpPr txBox="1">
            <a:spLocks noGrp="1"/>
          </p:cNvSpPr>
          <p:nvPr>
            <p:ph type="title"/>
          </p:nvPr>
        </p:nvSpPr>
        <p:spPr>
          <a:xfrm>
            <a:off x="1090940" y="1094448"/>
            <a:ext cx="3785860" cy="1554362"/>
          </a:xfrm>
          <a:prstGeom prst="rect">
            <a:avLst/>
          </a:prstGeom>
          <a:noFill/>
          <a:ln>
            <a:noFill/>
          </a:ln>
        </p:spPr>
        <p:txBody>
          <a:bodyPr spcFirstLastPara="1" wrap="square" lIns="91425" tIns="45700" rIns="91425" bIns="45700" anchor="t" anchorCtr="0">
            <a:normAutofit/>
          </a:bodyPr>
          <a:lstStyle>
            <a:lvl1pPr lvl="0" algn="l">
              <a:lnSpc>
                <a:spcPct val="85000"/>
              </a:lnSpc>
              <a:spcBef>
                <a:spcPts val="0"/>
              </a:spcBef>
              <a:spcAft>
                <a:spcPts val="0"/>
              </a:spcAft>
              <a:buClr>
                <a:schemeClr val="dk1"/>
              </a:buClr>
              <a:buSzPts val="2800"/>
              <a:buFont typeface="Arial"/>
              <a:buNone/>
              <a:defRPr sz="28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38"/>
          <p:cNvSpPr txBox="1">
            <a:spLocks noGrp="1"/>
          </p:cNvSpPr>
          <p:nvPr>
            <p:ph type="body" idx="1"/>
          </p:nvPr>
        </p:nvSpPr>
        <p:spPr>
          <a:xfrm>
            <a:off x="5524500" y="922689"/>
            <a:ext cx="5486002"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130000"/>
              </a:lnSpc>
              <a:spcBef>
                <a:spcPts val="1000"/>
              </a:spcBef>
              <a:spcAft>
                <a:spcPts val="0"/>
              </a:spcAft>
              <a:buClr>
                <a:schemeClr val="dk1"/>
              </a:buClr>
              <a:buSzPts val="3200"/>
              <a:buChar char="-"/>
              <a:defRPr sz="3200"/>
            </a:lvl1pPr>
            <a:lvl2pPr marL="914400" lvl="1" indent="-406400" algn="l">
              <a:lnSpc>
                <a:spcPct val="130000"/>
              </a:lnSpc>
              <a:spcBef>
                <a:spcPts val="500"/>
              </a:spcBef>
              <a:spcAft>
                <a:spcPts val="0"/>
              </a:spcAft>
              <a:buClr>
                <a:schemeClr val="dk1"/>
              </a:buClr>
              <a:buSzPts val="2800"/>
              <a:buChar char="-"/>
              <a:defRPr sz="2800"/>
            </a:lvl2pPr>
            <a:lvl3pPr marL="1371600" lvl="2" indent="-381000" algn="l">
              <a:lnSpc>
                <a:spcPct val="130000"/>
              </a:lnSpc>
              <a:spcBef>
                <a:spcPts val="500"/>
              </a:spcBef>
              <a:spcAft>
                <a:spcPts val="0"/>
              </a:spcAft>
              <a:buClr>
                <a:schemeClr val="dk1"/>
              </a:buClr>
              <a:buSzPts val="2400"/>
              <a:buChar char="-"/>
              <a:defRPr sz="2400"/>
            </a:lvl3pPr>
            <a:lvl4pPr marL="1828800" lvl="3" indent="-355600" algn="l">
              <a:lnSpc>
                <a:spcPct val="130000"/>
              </a:lnSpc>
              <a:spcBef>
                <a:spcPts val="500"/>
              </a:spcBef>
              <a:spcAft>
                <a:spcPts val="0"/>
              </a:spcAft>
              <a:buClr>
                <a:schemeClr val="dk1"/>
              </a:buClr>
              <a:buSzPts val="2000"/>
              <a:buChar char="-"/>
              <a:defRPr sz="2000"/>
            </a:lvl4pPr>
            <a:lvl5pPr marL="2286000" lvl="4" indent="-355600" algn="l">
              <a:lnSpc>
                <a:spcPct val="13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2" name="Google Shape;62;p38"/>
          <p:cNvSpPr txBox="1">
            <a:spLocks noGrp="1"/>
          </p:cNvSpPr>
          <p:nvPr>
            <p:ph type="body" idx="2"/>
          </p:nvPr>
        </p:nvSpPr>
        <p:spPr>
          <a:xfrm>
            <a:off x="1090940" y="2701254"/>
            <a:ext cx="3785860" cy="3167733"/>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000"/>
              </a:spcBef>
              <a:spcAft>
                <a:spcPts val="0"/>
              </a:spcAft>
              <a:buClr>
                <a:schemeClr val="dk1"/>
              </a:buClr>
              <a:buSzPts val="1600"/>
              <a:buNone/>
              <a:defRPr sz="1600"/>
            </a:lvl1pPr>
            <a:lvl2pPr marL="914400" lvl="1" indent="-228600" algn="l">
              <a:lnSpc>
                <a:spcPct val="130000"/>
              </a:lnSpc>
              <a:spcBef>
                <a:spcPts val="500"/>
              </a:spcBef>
              <a:spcAft>
                <a:spcPts val="0"/>
              </a:spcAft>
              <a:buClr>
                <a:schemeClr val="dk1"/>
              </a:buClr>
              <a:buSzPts val="1400"/>
              <a:buNone/>
              <a:defRPr sz="1400"/>
            </a:lvl2pPr>
            <a:lvl3pPr marL="1371600" lvl="2" indent="-228600" algn="l">
              <a:lnSpc>
                <a:spcPct val="130000"/>
              </a:lnSpc>
              <a:spcBef>
                <a:spcPts val="500"/>
              </a:spcBef>
              <a:spcAft>
                <a:spcPts val="0"/>
              </a:spcAft>
              <a:buClr>
                <a:schemeClr val="dk1"/>
              </a:buClr>
              <a:buSzPts val="1200"/>
              <a:buNone/>
              <a:defRPr sz="1200"/>
            </a:lvl3pPr>
            <a:lvl4pPr marL="1828800" lvl="3" indent="-228600" algn="l">
              <a:lnSpc>
                <a:spcPct val="130000"/>
              </a:lnSpc>
              <a:spcBef>
                <a:spcPts val="500"/>
              </a:spcBef>
              <a:spcAft>
                <a:spcPts val="0"/>
              </a:spcAft>
              <a:buClr>
                <a:schemeClr val="dk1"/>
              </a:buClr>
              <a:buSzPts val="1000"/>
              <a:buNone/>
              <a:defRPr sz="1000"/>
            </a:lvl4pPr>
            <a:lvl5pPr marL="2286000" lvl="4" indent="-228600" algn="l">
              <a:lnSpc>
                <a:spcPct val="13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3" name="Google Shape;63;p38"/>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8"/>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38"/>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39"/>
          <p:cNvSpPr txBox="1">
            <a:spLocks noGrp="1"/>
          </p:cNvSpPr>
          <p:nvPr>
            <p:ph type="title"/>
          </p:nvPr>
        </p:nvSpPr>
        <p:spPr>
          <a:xfrm>
            <a:off x="1090940" y="1097280"/>
            <a:ext cx="3785860" cy="1559740"/>
          </a:xfrm>
          <a:prstGeom prst="rect">
            <a:avLst/>
          </a:prstGeom>
          <a:noFill/>
          <a:ln>
            <a:noFill/>
          </a:ln>
        </p:spPr>
        <p:txBody>
          <a:bodyPr spcFirstLastPara="1" wrap="square" lIns="91425" tIns="45700" rIns="91425" bIns="45700" anchor="t" anchorCtr="0">
            <a:normAutofit/>
          </a:bodyPr>
          <a:lstStyle>
            <a:lvl1pPr lvl="0" algn="l">
              <a:lnSpc>
                <a:spcPct val="85000"/>
              </a:lnSpc>
              <a:spcBef>
                <a:spcPts val="0"/>
              </a:spcBef>
              <a:spcAft>
                <a:spcPts val="0"/>
              </a:spcAft>
              <a:buClr>
                <a:schemeClr val="dk1"/>
              </a:buClr>
              <a:buSzPts val="2800"/>
              <a:buFont typeface="Arial"/>
              <a:buNone/>
              <a:defRPr sz="28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39"/>
          <p:cNvSpPr>
            <a:spLocks noGrp="1"/>
          </p:cNvSpPr>
          <p:nvPr>
            <p:ph type="pic" idx="2"/>
          </p:nvPr>
        </p:nvSpPr>
        <p:spPr>
          <a:xfrm>
            <a:off x="5524500" y="1143000"/>
            <a:ext cx="5486400" cy="4572000"/>
          </a:xfrm>
          <a:prstGeom prst="rect">
            <a:avLst/>
          </a:prstGeom>
          <a:noFill/>
          <a:ln>
            <a:noFill/>
          </a:ln>
        </p:spPr>
      </p:sp>
      <p:sp>
        <p:nvSpPr>
          <p:cNvPr id="69" name="Google Shape;69;p39"/>
          <p:cNvSpPr txBox="1">
            <a:spLocks noGrp="1"/>
          </p:cNvSpPr>
          <p:nvPr>
            <p:ph type="body" idx="1"/>
          </p:nvPr>
        </p:nvSpPr>
        <p:spPr>
          <a:xfrm>
            <a:off x="1090940" y="2697480"/>
            <a:ext cx="3785860" cy="3093420"/>
          </a:xfrm>
          <a:prstGeom prst="rect">
            <a:avLst/>
          </a:prstGeom>
          <a:noFill/>
          <a:ln>
            <a:noFill/>
          </a:ln>
        </p:spPr>
        <p:txBody>
          <a:bodyPr spcFirstLastPara="1" wrap="square" lIns="91425" tIns="45700" rIns="91425" bIns="45700" anchor="t" anchorCtr="0">
            <a:normAutofit/>
          </a:bodyPr>
          <a:lstStyle>
            <a:lvl1pPr marL="457200" lvl="0" indent="-228600" algn="l">
              <a:lnSpc>
                <a:spcPct val="130000"/>
              </a:lnSpc>
              <a:spcBef>
                <a:spcPts val="1000"/>
              </a:spcBef>
              <a:spcAft>
                <a:spcPts val="0"/>
              </a:spcAft>
              <a:buClr>
                <a:schemeClr val="dk1"/>
              </a:buClr>
              <a:buSzPts val="1600"/>
              <a:buNone/>
              <a:defRPr sz="1600"/>
            </a:lvl1pPr>
            <a:lvl2pPr marL="914400" lvl="1" indent="-228600" algn="l">
              <a:lnSpc>
                <a:spcPct val="130000"/>
              </a:lnSpc>
              <a:spcBef>
                <a:spcPts val="500"/>
              </a:spcBef>
              <a:spcAft>
                <a:spcPts val="0"/>
              </a:spcAft>
              <a:buClr>
                <a:schemeClr val="dk1"/>
              </a:buClr>
              <a:buSzPts val="1400"/>
              <a:buNone/>
              <a:defRPr sz="1400"/>
            </a:lvl2pPr>
            <a:lvl3pPr marL="1371600" lvl="2" indent="-228600" algn="l">
              <a:lnSpc>
                <a:spcPct val="130000"/>
              </a:lnSpc>
              <a:spcBef>
                <a:spcPts val="500"/>
              </a:spcBef>
              <a:spcAft>
                <a:spcPts val="0"/>
              </a:spcAft>
              <a:buClr>
                <a:schemeClr val="dk1"/>
              </a:buClr>
              <a:buSzPts val="1200"/>
              <a:buNone/>
              <a:defRPr sz="1200"/>
            </a:lvl3pPr>
            <a:lvl4pPr marL="1828800" lvl="3" indent="-228600" algn="l">
              <a:lnSpc>
                <a:spcPct val="130000"/>
              </a:lnSpc>
              <a:spcBef>
                <a:spcPts val="500"/>
              </a:spcBef>
              <a:spcAft>
                <a:spcPts val="0"/>
              </a:spcAft>
              <a:buClr>
                <a:schemeClr val="dk1"/>
              </a:buClr>
              <a:buSzPts val="1000"/>
              <a:buNone/>
              <a:defRPr sz="1000"/>
            </a:lvl4pPr>
            <a:lvl5pPr marL="2286000" lvl="4" indent="-228600" algn="l">
              <a:lnSpc>
                <a:spcPct val="13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0" name="Google Shape;70;p39"/>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9"/>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9"/>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3">
            <a:alphaModFix amt="60982"/>
          </a:blip>
          <a:tile tx="0" ty="0" sx="50000" sy="50000" flip="none" algn="tl"/>
        </a:blipFill>
        <a:effectLst/>
      </p:bgPr>
    </p:bg>
    <p:spTree>
      <p:nvGrpSpPr>
        <p:cNvPr id="1" name="Shape 9"/>
        <p:cNvGrpSpPr/>
        <p:nvPr/>
      </p:nvGrpSpPr>
      <p:grpSpPr>
        <a:xfrm>
          <a:off x="0" y="0"/>
          <a:ext cx="0" cy="0"/>
          <a:chOff x="0" y="0"/>
          <a:chExt cx="0" cy="0"/>
        </a:xfrm>
      </p:grpSpPr>
      <p:sp>
        <p:nvSpPr>
          <p:cNvPr id="10" name="Google Shape;10;p30"/>
          <p:cNvSpPr txBox="1">
            <a:spLocks noGrp="1"/>
          </p:cNvSpPr>
          <p:nvPr>
            <p:ph type="title"/>
          </p:nvPr>
        </p:nvSpPr>
        <p:spPr>
          <a:xfrm>
            <a:off x="1088136" y="1090245"/>
            <a:ext cx="9922764" cy="1294228"/>
          </a:xfrm>
          <a:prstGeom prst="rect">
            <a:avLst/>
          </a:prstGeom>
          <a:noFill/>
          <a:ln>
            <a:noFill/>
          </a:ln>
        </p:spPr>
        <p:txBody>
          <a:bodyPr spcFirstLastPara="1" wrap="square" lIns="91425" tIns="45700" rIns="91425" bIns="45700" anchor="t" anchorCtr="0">
            <a:normAutofit/>
          </a:bodyPr>
          <a:lstStyle>
            <a:lvl1pPr marR="0" lvl="0" algn="l" rtl="0">
              <a:lnSpc>
                <a:spcPct val="85000"/>
              </a:lnSpc>
              <a:spcBef>
                <a:spcPts val="0"/>
              </a:spcBef>
              <a:spcAft>
                <a:spcPts val="0"/>
              </a:spcAft>
              <a:buClr>
                <a:schemeClr val="dk1"/>
              </a:buClr>
              <a:buSzPts val="4400"/>
              <a:buFont typeface="Arial"/>
              <a:buNone/>
              <a:defRPr sz="44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30"/>
          <p:cNvSpPr txBox="1">
            <a:spLocks noGrp="1"/>
          </p:cNvSpPr>
          <p:nvPr>
            <p:ph type="body" idx="1"/>
          </p:nvPr>
        </p:nvSpPr>
        <p:spPr>
          <a:xfrm>
            <a:off x="1088136" y="2447778"/>
            <a:ext cx="9922764" cy="3838722"/>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30000"/>
              </a:lnSpc>
              <a:spcBef>
                <a:spcPts val="10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42900" algn="l" rtl="0">
              <a:lnSpc>
                <a:spcPct val="13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lnSpc>
                <a:spcPct val="13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lnSpc>
                <a:spcPct val="13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13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30"/>
          <p:cNvSpPr txBox="1">
            <a:spLocks noGrp="1"/>
          </p:cNvSpPr>
          <p:nvPr>
            <p:ph type="dt" idx="10"/>
          </p:nvPr>
        </p:nvSpPr>
        <p:spPr>
          <a:xfrm>
            <a:off x="7315200" y="6389688"/>
            <a:ext cx="3695302"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30"/>
          <p:cNvSpPr txBox="1">
            <a:spLocks noGrp="1"/>
          </p:cNvSpPr>
          <p:nvPr>
            <p:ph type="ftr" idx="11"/>
          </p:nvPr>
        </p:nvSpPr>
        <p:spPr>
          <a:xfrm>
            <a:off x="1090940" y="6389688"/>
            <a:ext cx="443356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30"/>
          <p:cNvSpPr txBox="1">
            <a:spLocks noGrp="1"/>
          </p:cNvSpPr>
          <p:nvPr>
            <p:ph type="sldNum" idx="12"/>
          </p:nvPr>
        </p:nvSpPr>
        <p:spPr>
          <a:xfrm>
            <a:off x="10983190" y="6389688"/>
            <a:ext cx="940296"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0" marR="0" lvl="1" indent="0" algn="r" rtl="0">
              <a:spcBef>
                <a:spcPts val="0"/>
              </a:spcBef>
              <a:buNone/>
              <a:defRPr sz="900" b="0" i="0" u="none" strike="noStrike" cap="none">
                <a:solidFill>
                  <a:schemeClr val="dk1"/>
                </a:solidFill>
                <a:latin typeface="Arial"/>
                <a:ea typeface="Arial"/>
                <a:cs typeface="Arial"/>
                <a:sym typeface="Arial"/>
              </a:defRPr>
            </a:lvl2pPr>
            <a:lvl3pPr marL="0" marR="0" lvl="2" indent="0" algn="r" rtl="0">
              <a:spcBef>
                <a:spcPts val="0"/>
              </a:spcBef>
              <a:buNone/>
              <a:defRPr sz="900" b="0" i="0" u="none" strike="noStrike" cap="none">
                <a:solidFill>
                  <a:schemeClr val="dk1"/>
                </a:solidFill>
                <a:latin typeface="Arial"/>
                <a:ea typeface="Arial"/>
                <a:cs typeface="Arial"/>
                <a:sym typeface="Arial"/>
              </a:defRPr>
            </a:lvl3pPr>
            <a:lvl4pPr marL="0" marR="0" lvl="3" indent="0" algn="r" rtl="0">
              <a:spcBef>
                <a:spcPts val="0"/>
              </a:spcBef>
              <a:buNone/>
              <a:defRPr sz="900" b="0" i="0" u="none" strike="noStrike" cap="none">
                <a:solidFill>
                  <a:schemeClr val="dk1"/>
                </a:solidFill>
                <a:latin typeface="Arial"/>
                <a:ea typeface="Arial"/>
                <a:cs typeface="Arial"/>
                <a:sym typeface="Arial"/>
              </a:defRPr>
            </a:lvl4pPr>
            <a:lvl5pPr marL="0" marR="0" lvl="4" indent="0" algn="r" rtl="0">
              <a:spcBef>
                <a:spcPts val="0"/>
              </a:spcBef>
              <a:buNone/>
              <a:defRPr sz="900" b="0" i="0" u="none" strike="noStrike" cap="none">
                <a:solidFill>
                  <a:schemeClr val="dk1"/>
                </a:solidFill>
                <a:latin typeface="Arial"/>
                <a:ea typeface="Arial"/>
                <a:cs typeface="Arial"/>
                <a:sym typeface="Arial"/>
              </a:defRPr>
            </a:lvl5pPr>
            <a:lvl6pPr marL="0" marR="0" lvl="5" indent="0" algn="r" rtl="0">
              <a:spcBef>
                <a:spcPts val="0"/>
              </a:spcBef>
              <a:buNone/>
              <a:defRPr sz="900" b="0" i="0" u="none" strike="noStrike" cap="none">
                <a:solidFill>
                  <a:schemeClr val="dk1"/>
                </a:solidFill>
                <a:latin typeface="Arial"/>
                <a:ea typeface="Arial"/>
                <a:cs typeface="Arial"/>
                <a:sym typeface="Arial"/>
              </a:defRPr>
            </a:lvl6pPr>
            <a:lvl7pPr marL="0" marR="0" lvl="6" indent="0" algn="r" rtl="0">
              <a:spcBef>
                <a:spcPts val="0"/>
              </a:spcBef>
              <a:buNone/>
              <a:defRPr sz="900" b="0" i="0" u="none" strike="noStrike" cap="none">
                <a:solidFill>
                  <a:schemeClr val="dk1"/>
                </a:solidFill>
                <a:latin typeface="Arial"/>
                <a:ea typeface="Arial"/>
                <a:cs typeface="Arial"/>
                <a:sym typeface="Arial"/>
              </a:defRPr>
            </a:lvl7pPr>
            <a:lvl8pPr marL="0" marR="0" lvl="7" indent="0" algn="r" rtl="0">
              <a:spcBef>
                <a:spcPts val="0"/>
              </a:spcBef>
              <a:buNone/>
              <a:defRPr sz="900" b="0" i="0" u="none" strike="noStrike" cap="none">
                <a:solidFill>
                  <a:schemeClr val="dk1"/>
                </a:solidFill>
                <a:latin typeface="Arial"/>
                <a:ea typeface="Arial"/>
                <a:cs typeface="Arial"/>
                <a:sym typeface="Arial"/>
              </a:defRPr>
            </a:lvl8pPr>
            <a:lvl9pPr marL="0" marR="0" lvl="8" indent="0" algn="r" rtl="0">
              <a:spcBef>
                <a:spcPts val="0"/>
              </a:spcBef>
              <a:buNone/>
              <a:defRPr sz="9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cxnSp>
        <p:nvCxnSpPr>
          <p:cNvPr id="15" name="Google Shape;15;p30"/>
          <p:cNvCxnSpPr/>
          <p:nvPr/>
        </p:nvCxnSpPr>
        <p:spPr>
          <a:xfrm>
            <a:off x="0" y="1185205"/>
            <a:ext cx="804195" cy="0"/>
          </a:xfrm>
          <a:prstGeom prst="straightConnector1">
            <a:avLst/>
          </a:prstGeom>
          <a:noFill/>
          <a:ln w="85725" cap="flat" cmpd="sng">
            <a:solidFill>
              <a:schemeClr val="dk1"/>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744">
          <p15:clr>
            <a:srgbClr val="F26B43"/>
          </p15:clr>
        </p15:guide>
        <p15:guide id="2" pos="360">
          <p15:clr>
            <a:srgbClr val="F26B43"/>
          </p15:clr>
        </p15:guide>
        <p15:guide id="3" pos="6936">
          <p15:clr>
            <a:srgbClr val="F26B43"/>
          </p15:clr>
        </p15:guide>
        <p15:guide id="4" orient="horz" pos="720">
          <p15:clr>
            <a:srgbClr val="F26B43"/>
          </p15:clr>
        </p15:guide>
        <p15:guide id="5" pos="6528">
          <p15:clr>
            <a:srgbClr val="F26B43"/>
          </p15:clr>
        </p15:guide>
        <p15:guide id="6" orient="horz" pos="3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danateagle.com/trans-id-resources"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ontario.ca/page/changing-your-sex-designation-your-birth-registration-and-birth-certificate"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danateagle.com/trans-id-resource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ontario.ca/page/change-sex-designation-your-government-ids"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0.jpg"/></Relationships>
</file>

<file path=ppt/slides/_rels/slide23.xml.rels><?xml version="1.0" encoding="UTF-8" standalone="yes"?>
<Relationships xmlns="http://schemas.openxmlformats.org/package/2006/relationships"><Relationship Id="rId3" Type="http://schemas.openxmlformats.org/officeDocument/2006/relationships/hyperlink" Target="https://www.canada.ca/en/immigration-refugees-citizenship/services/canadian-passports/change-sex.html/"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hyperlink" Target="https://travel.gc.ca/travelling/health-safety/lgbt-travel"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25.xml.rels><?xml version="1.0" encoding="UTF-8" standalone="yes"?>
<Relationships xmlns="http://schemas.openxmlformats.org/package/2006/relationships"><Relationship Id="rId3" Type="http://schemas.openxmlformats.org/officeDocument/2006/relationships/hyperlink" Target="https://www.ontario.ca/page/replace-cancel-or-change-information-your-health-card#section-3"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hyperlink" Target="https://www.canada.ca/en/employment-social-development/services/sin/apply.html"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www.canada.ca/en/employment-social-development/services/sin/receiving-updating.html"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canada.ca/en/revenue-agency/services/tax/individuals/topics/about-your-tax-return/should-you-tell-cra-about-your-change-name.html"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danateagle.com/trans-id-resources"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mailto:dana.r.teagle@gmail.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mailto:dana.r.teagle@gmail.com?subject=Re:%20Trans%20I.D."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ontario.ca/page/change-name"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
          <p:cNvSpPr/>
          <p:nvPr/>
        </p:nvSpPr>
        <p:spPr>
          <a:xfrm>
            <a:off x="539578" y="2840146"/>
            <a:ext cx="7826500" cy="3157787"/>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91" name="Google Shape;91;p1"/>
          <p:cNvSpPr txBox="1">
            <a:spLocks noGrp="1"/>
          </p:cNvSpPr>
          <p:nvPr>
            <p:ph type="ctrTitle"/>
          </p:nvPr>
        </p:nvSpPr>
        <p:spPr>
          <a:xfrm>
            <a:off x="1051556" y="500385"/>
            <a:ext cx="9505922" cy="2787297"/>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8000"/>
              <a:buFont typeface="Arial"/>
              <a:buNone/>
            </a:pPr>
            <a:r>
              <a:rPr lang="en-CA" sz="8000" dirty="0"/>
              <a:t>TRANS I.D. WORKSHOP</a:t>
            </a:r>
            <a:endParaRPr dirty="0"/>
          </a:p>
        </p:txBody>
      </p:sp>
      <p:sp>
        <p:nvSpPr>
          <p:cNvPr id="92" name="Google Shape;92;p1"/>
          <p:cNvSpPr txBox="1"/>
          <p:nvPr/>
        </p:nvSpPr>
        <p:spPr>
          <a:xfrm>
            <a:off x="831789" y="3166854"/>
            <a:ext cx="8298564" cy="252376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CA" sz="3000" b="0" i="1" u="none" strike="noStrike" cap="none" dirty="0">
                <a:solidFill>
                  <a:schemeClr val="dk1"/>
                </a:solidFill>
                <a:latin typeface="Arial"/>
                <a:ea typeface="Arial"/>
                <a:cs typeface="Arial"/>
                <a:sym typeface="Arial"/>
              </a:rPr>
              <a:t>November 29</a:t>
            </a:r>
            <a:r>
              <a:rPr lang="en-CA" sz="3000" b="0" i="1" u="none" strike="noStrike" cap="none" baseline="30000" dirty="0">
                <a:solidFill>
                  <a:schemeClr val="dk1"/>
                </a:solidFill>
                <a:latin typeface="Arial"/>
                <a:ea typeface="Arial"/>
                <a:cs typeface="Arial"/>
                <a:sym typeface="Arial"/>
              </a:rPr>
              <a:t>th</a:t>
            </a:r>
            <a:r>
              <a:rPr lang="en-CA" sz="3000" b="0" i="1" u="none" strike="noStrike" cap="none" dirty="0">
                <a:solidFill>
                  <a:schemeClr val="dk1"/>
                </a:solidFill>
                <a:latin typeface="Arial"/>
                <a:ea typeface="Arial"/>
                <a:cs typeface="Arial"/>
                <a:sym typeface="Arial"/>
              </a:rPr>
              <a:t>, 2023</a:t>
            </a:r>
            <a:endParaRPr dirty="0"/>
          </a:p>
          <a:p>
            <a:pPr marL="0" marR="0" lvl="0" indent="0" algn="l" rtl="0">
              <a:spcBef>
                <a:spcPts val="0"/>
              </a:spcBef>
              <a:spcAft>
                <a:spcPts val="0"/>
              </a:spcAft>
              <a:buNone/>
            </a:pPr>
            <a:endParaRPr sz="2200" b="0" i="0" u="none" strike="noStrike" cap="none" dirty="0">
              <a:solidFill>
                <a:schemeClr val="dk1"/>
              </a:solidFill>
              <a:latin typeface="Arial"/>
              <a:ea typeface="Arial"/>
              <a:cs typeface="Arial"/>
              <a:sym typeface="Arial"/>
            </a:endParaRPr>
          </a:p>
          <a:p>
            <a:pPr marL="0" marR="0" lvl="0" indent="0" algn="l" rtl="0">
              <a:spcBef>
                <a:spcPts val="0"/>
              </a:spcBef>
              <a:spcAft>
                <a:spcPts val="0"/>
              </a:spcAft>
              <a:buNone/>
            </a:pPr>
            <a:r>
              <a:rPr lang="en-CA" sz="2200" b="0" i="0" u="none" strike="noStrike" cap="none" dirty="0">
                <a:solidFill>
                  <a:schemeClr val="dk1"/>
                </a:solidFill>
                <a:latin typeface="Arial"/>
                <a:ea typeface="Arial"/>
                <a:cs typeface="Arial"/>
                <a:sym typeface="Arial"/>
              </a:rPr>
              <a:t>Presented by </a:t>
            </a:r>
            <a:r>
              <a:rPr lang="en-CA" sz="2200" b="1" i="1" u="none" strike="noStrike" cap="none" dirty="0">
                <a:solidFill>
                  <a:schemeClr val="dk1"/>
                </a:solidFill>
                <a:latin typeface="Arial"/>
                <a:ea typeface="Arial"/>
                <a:cs typeface="Arial"/>
                <a:sym typeface="Arial"/>
              </a:rPr>
              <a:t>Dana Rosamund Teagle (she/her)</a:t>
            </a:r>
            <a:endParaRPr sz="2200" b="1" i="0" u="none" strike="noStrike" cap="none" dirty="0">
              <a:solidFill>
                <a:schemeClr val="dk1"/>
              </a:solidFill>
              <a:latin typeface="Arial"/>
              <a:ea typeface="Arial"/>
              <a:cs typeface="Arial"/>
              <a:sym typeface="Arial"/>
            </a:endParaRPr>
          </a:p>
          <a:p>
            <a:pPr marL="0" marR="0" lvl="0" indent="0" algn="l" rtl="0">
              <a:spcBef>
                <a:spcPts val="0"/>
              </a:spcBef>
              <a:spcAft>
                <a:spcPts val="0"/>
              </a:spcAft>
              <a:buNone/>
            </a:pPr>
            <a:r>
              <a:rPr lang="en-CA" sz="2200" b="0" i="0" u="none" strike="noStrike" cap="none" dirty="0">
                <a:solidFill>
                  <a:schemeClr val="dk1"/>
                </a:solidFill>
                <a:latin typeface="Arial"/>
                <a:ea typeface="Arial"/>
                <a:cs typeface="Arial"/>
                <a:sym typeface="Arial"/>
              </a:rPr>
              <a:t>Hosted by </a:t>
            </a:r>
            <a:r>
              <a:rPr lang="en-CA" sz="2200" b="1" i="1" u="none" strike="noStrike" cap="none" dirty="0">
                <a:solidFill>
                  <a:schemeClr val="dk1"/>
                </a:solidFill>
                <a:latin typeface="Arial"/>
                <a:ea typeface="Arial"/>
                <a:cs typeface="Arial"/>
                <a:sym typeface="Arial"/>
              </a:rPr>
              <a:t>CUPE 3903 Trans Feminist Action Caucus</a:t>
            </a:r>
            <a:endParaRPr b="1" dirty="0"/>
          </a:p>
          <a:p>
            <a:pPr marL="0" marR="0" lvl="0" indent="0" algn="l" rtl="0">
              <a:spcBef>
                <a:spcPts val="0"/>
              </a:spcBef>
              <a:spcAft>
                <a:spcPts val="0"/>
              </a:spcAft>
              <a:buNone/>
            </a:pPr>
            <a:endParaRPr sz="2200" b="0" i="0" u="none" strike="noStrike" cap="none" dirty="0">
              <a:solidFill>
                <a:schemeClr val="dk1"/>
              </a:solidFill>
              <a:latin typeface="Arial"/>
              <a:ea typeface="Arial"/>
              <a:cs typeface="Arial"/>
              <a:sym typeface="Arial"/>
            </a:endParaRPr>
          </a:p>
          <a:p>
            <a:pPr marL="0" marR="0" lvl="0" indent="0" algn="l" rtl="0">
              <a:spcBef>
                <a:spcPts val="0"/>
              </a:spcBef>
              <a:spcAft>
                <a:spcPts val="0"/>
              </a:spcAft>
              <a:buNone/>
            </a:pPr>
            <a:r>
              <a:rPr lang="en-CA" sz="2000" b="0" i="0" u="none" strike="noStrike" cap="none" dirty="0">
                <a:solidFill>
                  <a:schemeClr val="dk1"/>
                </a:solidFill>
                <a:latin typeface="Arial"/>
                <a:ea typeface="Arial"/>
                <a:cs typeface="Arial"/>
                <a:sym typeface="Arial"/>
              </a:rPr>
              <a:t>Slides and documentation are available for download at:</a:t>
            </a:r>
            <a:endParaRPr dirty="0"/>
          </a:p>
          <a:p>
            <a:pPr marL="0" marR="0" lvl="0" indent="0" algn="l" rtl="0">
              <a:spcBef>
                <a:spcPts val="0"/>
              </a:spcBef>
              <a:spcAft>
                <a:spcPts val="0"/>
              </a:spcAft>
              <a:buNone/>
            </a:pPr>
            <a:r>
              <a:rPr lang="en-CA" sz="2000" b="1" i="1" u="sng" strike="noStrike" cap="none" dirty="0">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danateagle.com/trans-id-resources</a:t>
            </a:r>
            <a:endParaRPr sz="2000" b="1" i="1" u="none" strike="noStrike" cap="none" dirty="0">
              <a:solidFill>
                <a:schemeClr val="dk1"/>
              </a:solidFill>
              <a:latin typeface="Arial"/>
              <a:ea typeface="Arial"/>
              <a:cs typeface="Arial"/>
              <a:sym typeface="Arial"/>
            </a:endParaRPr>
          </a:p>
        </p:txBody>
      </p:sp>
      <p:pic>
        <p:nvPicPr>
          <p:cNvPr id="93" name="Google Shape;93;p1" descr="Royalty Free Transgender Flag Clip Art, Vector Images &amp; Illustrations ..."/>
          <p:cNvPicPr preferRelativeResize="0"/>
          <p:nvPr/>
        </p:nvPicPr>
        <p:blipFill rotWithShape="1">
          <a:blip r:embed="rId4">
            <a:alphaModFix/>
          </a:blip>
          <a:srcRect/>
          <a:stretch/>
        </p:blipFill>
        <p:spPr>
          <a:xfrm>
            <a:off x="8073140" y="2580374"/>
            <a:ext cx="3677329" cy="367732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0"/>
          <p:cNvSpPr txBox="1">
            <a:spLocks noGrp="1"/>
          </p:cNvSpPr>
          <p:nvPr>
            <p:ph type="title"/>
          </p:nvPr>
        </p:nvSpPr>
        <p:spPr>
          <a:xfrm>
            <a:off x="995504" y="3085929"/>
            <a:ext cx="3874376" cy="1721934"/>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3000"/>
              <a:buFont typeface="Arial"/>
              <a:buNone/>
            </a:pPr>
            <a:r>
              <a:rPr lang="en-CA" sz="3000"/>
              <a:t>Previous identity documents and additional requirements</a:t>
            </a:r>
            <a:endParaRPr/>
          </a:p>
        </p:txBody>
      </p:sp>
      <p:grpSp>
        <p:nvGrpSpPr>
          <p:cNvPr id="165" name="Google Shape;165;p10"/>
          <p:cNvGrpSpPr/>
          <p:nvPr/>
        </p:nvGrpSpPr>
        <p:grpSpPr>
          <a:xfrm>
            <a:off x="4780233" y="696701"/>
            <a:ext cx="6642714" cy="5710255"/>
            <a:chOff x="0" y="2371"/>
            <a:chExt cx="6642714" cy="5710255"/>
          </a:xfrm>
        </p:grpSpPr>
        <p:sp>
          <p:nvSpPr>
            <p:cNvPr id="166" name="Google Shape;166;p10"/>
            <p:cNvSpPr/>
            <p:nvPr/>
          </p:nvSpPr>
          <p:spPr>
            <a:xfrm>
              <a:off x="0" y="2371"/>
              <a:ext cx="6642714" cy="1202158"/>
            </a:xfrm>
            <a:prstGeom prst="roundRect">
              <a:avLst>
                <a:gd name="adj" fmla="val 10000"/>
              </a:avLst>
            </a:prstGeom>
            <a:solidFill>
              <a:schemeClr val="lt1">
                <a:alpha val="69803"/>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0"/>
            <p:cNvSpPr/>
            <p:nvPr/>
          </p:nvSpPr>
          <p:spPr>
            <a:xfrm>
              <a:off x="363653" y="272857"/>
              <a:ext cx="661187" cy="661187"/>
            </a:xfrm>
            <a:prstGeom prst="rect">
              <a:avLst/>
            </a:prstGeom>
            <a:blipFill rotWithShape="1">
              <a:blip r:embed="rId3">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0"/>
            <p:cNvSpPr/>
            <p:nvPr/>
          </p:nvSpPr>
          <p:spPr>
            <a:xfrm>
              <a:off x="1388493" y="2371"/>
              <a:ext cx="5254220" cy="120215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0"/>
            <p:cNvSpPr txBox="1"/>
            <p:nvPr/>
          </p:nvSpPr>
          <p:spPr>
            <a:xfrm>
              <a:off x="1388493" y="2371"/>
              <a:ext cx="5254220" cy="1202158"/>
            </a:xfrm>
            <a:prstGeom prst="rect">
              <a:avLst/>
            </a:prstGeom>
            <a:noFill/>
            <a:ln>
              <a:noFill/>
            </a:ln>
          </p:spPr>
          <p:txBody>
            <a:bodyPr spcFirstLastPara="1" wrap="square" lIns="127225" tIns="127225" rIns="127225" bIns="127225" anchor="ctr" anchorCtr="0">
              <a:noAutofit/>
            </a:bodyPr>
            <a:lstStyle/>
            <a:p>
              <a:pPr marL="0" marR="0" lvl="0" indent="0" algn="l" rtl="0">
                <a:lnSpc>
                  <a:spcPct val="90000"/>
                </a:lnSpc>
                <a:spcBef>
                  <a:spcPts val="0"/>
                </a:spcBef>
                <a:spcAft>
                  <a:spcPts val="0"/>
                </a:spcAft>
                <a:buClr>
                  <a:schemeClr val="dk1"/>
                </a:buClr>
                <a:buSzPts val="1600"/>
                <a:buFont typeface="Arial"/>
                <a:buNone/>
              </a:pPr>
              <a:r>
                <a:rPr lang="en-CA" sz="1600" b="0" i="0" u="none" strike="noStrike" cap="none" dirty="0">
                  <a:solidFill>
                    <a:schemeClr val="dk1"/>
                  </a:solidFill>
                  <a:latin typeface="Arial"/>
                  <a:ea typeface="Arial"/>
                  <a:cs typeface="Arial"/>
                  <a:sym typeface="Arial"/>
                </a:rPr>
                <a:t>If you were </a:t>
              </a:r>
              <a:r>
                <a:rPr lang="en-CA" sz="1600" b="1" i="1" u="none" strike="noStrike" cap="none" dirty="0">
                  <a:solidFill>
                    <a:schemeClr val="dk1"/>
                  </a:solidFill>
                  <a:latin typeface="Arial"/>
                  <a:ea typeface="Arial"/>
                  <a:cs typeface="Arial"/>
                  <a:sym typeface="Arial"/>
                </a:rPr>
                <a:t>born in Ontario and have a valid birth certificate</a:t>
              </a:r>
              <a:r>
                <a:rPr lang="en-CA" sz="1600" b="0" i="0" u="none" strike="noStrike" cap="none" dirty="0">
                  <a:solidFill>
                    <a:schemeClr val="dk1"/>
                  </a:solidFill>
                  <a:latin typeface="Arial"/>
                  <a:ea typeface="Arial"/>
                  <a:cs typeface="Arial"/>
                  <a:sym typeface="Arial"/>
                </a:rPr>
                <a:t>, you must include the originals of all previously issued short- or long-form certificates with your application</a:t>
              </a:r>
              <a:endParaRPr dirty="0"/>
            </a:p>
          </p:txBody>
        </p:sp>
        <p:sp>
          <p:nvSpPr>
            <p:cNvPr id="170" name="Google Shape;170;p10"/>
            <p:cNvSpPr/>
            <p:nvPr/>
          </p:nvSpPr>
          <p:spPr>
            <a:xfrm>
              <a:off x="0" y="1505070"/>
              <a:ext cx="6642714" cy="1202158"/>
            </a:xfrm>
            <a:prstGeom prst="roundRect">
              <a:avLst>
                <a:gd name="adj" fmla="val 10000"/>
              </a:avLst>
            </a:prstGeom>
            <a:solidFill>
              <a:schemeClr val="lt1">
                <a:alpha val="69803"/>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0"/>
            <p:cNvSpPr/>
            <p:nvPr/>
          </p:nvSpPr>
          <p:spPr>
            <a:xfrm>
              <a:off x="363653" y="1775556"/>
              <a:ext cx="661187" cy="661187"/>
            </a:xfrm>
            <a:prstGeom prst="rect">
              <a:avLst/>
            </a:prstGeom>
            <a:blipFill rotWithShape="1">
              <a:blip r:embed="rId4">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0"/>
            <p:cNvSpPr/>
            <p:nvPr/>
          </p:nvSpPr>
          <p:spPr>
            <a:xfrm>
              <a:off x="1426455" y="1505070"/>
              <a:ext cx="4604956" cy="120215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0"/>
            <p:cNvSpPr txBox="1"/>
            <p:nvPr/>
          </p:nvSpPr>
          <p:spPr>
            <a:xfrm>
              <a:off x="1426455" y="1505070"/>
              <a:ext cx="4604956" cy="1202158"/>
            </a:xfrm>
            <a:prstGeom prst="rect">
              <a:avLst/>
            </a:prstGeom>
            <a:noFill/>
            <a:ln>
              <a:noFill/>
            </a:ln>
          </p:spPr>
          <p:txBody>
            <a:bodyPr spcFirstLastPara="1" wrap="square" lIns="127225" tIns="127225" rIns="127225" bIns="127225" anchor="ctr" anchorCtr="0">
              <a:noAutofit/>
            </a:bodyPr>
            <a:lstStyle/>
            <a:p>
              <a:pPr marL="0" marR="0" lvl="0" indent="0" algn="l" rtl="0">
                <a:lnSpc>
                  <a:spcPct val="90000"/>
                </a:lnSpc>
                <a:spcBef>
                  <a:spcPts val="0"/>
                </a:spcBef>
                <a:spcAft>
                  <a:spcPts val="0"/>
                </a:spcAft>
                <a:buClr>
                  <a:schemeClr val="dk1"/>
                </a:buClr>
                <a:buSzPts val="1600"/>
                <a:buFont typeface="Arial"/>
                <a:buNone/>
              </a:pPr>
              <a:r>
                <a:rPr lang="en-CA" sz="1600" b="0" i="0" u="none" strike="noStrike" cap="none" dirty="0">
                  <a:solidFill>
                    <a:schemeClr val="dk1"/>
                  </a:solidFill>
                  <a:latin typeface="Arial"/>
                  <a:ea typeface="Arial"/>
                  <a:cs typeface="Arial"/>
                  <a:sym typeface="Arial"/>
                </a:rPr>
                <a:t>If you were </a:t>
              </a:r>
              <a:r>
                <a:rPr lang="en-CA" sz="1600" b="1" i="1" u="none" strike="noStrike" cap="none" dirty="0">
                  <a:solidFill>
                    <a:schemeClr val="dk1"/>
                  </a:solidFill>
                  <a:latin typeface="Arial"/>
                  <a:ea typeface="Arial"/>
                  <a:cs typeface="Arial"/>
                  <a:sym typeface="Arial"/>
                </a:rPr>
                <a:t>born outside of Ontario but within Canada</a:t>
              </a:r>
              <a:r>
                <a:rPr lang="en-CA" sz="1600" b="0" i="0" u="none" strike="noStrike" cap="none" dirty="0">
                  <a:solidFill>
                    <a:schemeClr val="dk1"/>
                  </a:solidFill>
                  <a:latin typeface="Arial"/>
                  <a:ea typeface="Arial"/>
                  <a:cs typeface="Arial"/>
                  <a:sym typeface="Arial"/>
                </a:rPr>
                <a:t>, you can submit either an original birth certificate or certified copy issued by the province or territory of your birth</a:t>
              </a:r>
              <a:endParaRPr dirty="0"/>
            </a:p>
          </p:txBody>
        </p:sp>
        <p:sp>
          <p:nvSpPr>
            <p:cNvPr id="174" name="Google Shape;174;p10"/>
            <p:cNvSpPr/>
            <p:nvPr/>
          </p:nvSpPr>
          <p:spPr>
            <a:xfrm>
              <a:off x="0" y="3007769"/>
              <a:ext cx="6642714" cy="1202158"/>
            </a:xfrm>
            <a:prstGeom prst="roundRect">
              <a:avLst>
                <a:gd name="adj" fmla="val 10000"/>
              </a:avLst>
            </a:prstGeom>
            <a:solidFill>
              <a:schemeClr val="lt1">
                <a:alpha val="69803"/>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363653" y="3278255"/>
              <a:ext cx="661187" cy="661187"/>
            </a:xfrm>
            <a:prstGeom prst="rect">
              <a:avLst/>
            </a:prstGeom>
            <a:blipFill rotWithShape="1">
              <a:blip r:embed="rId5">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0"/>
            <p:cNvSpPr/>
            <p:nvPr/>
          </p:nvSpPr>
          <p:spPr>
            <a:xfrm>
              <a:off x="1388493" y="3007769"/>
              <a:ext cx="5254220" cy="120215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0"/>
            <p:cNvSpPr txBox="1"/>
            <p:nvPr/>
          </p:nvSpPr>
          <p:spPr>
            <a:xfrm>
              <a:off x="1388493" y="3007769"/>
              <a:ext cx="5254220" cy="1202158"/>
            </a:xfrm>
            <a:prstGeom prst="rect">
              <a:avLst/>
            </a:prstGeom>
            <a:noFill/>
            <a:ln>
              <a:noFill/>
            </a:ln>
          </p:spPr>
          <p:txBody>
            <a:bodyPr spcFirstLastPara="1" wrap="square" lIns="127225" tIns="127225" rIns="127225" bIns="127225" anchor="ctr" anchorCtr="0">
              <a:noAutofit/>
            </a:bodyPr>
            <a:lstStyle/>
            <a:p>
              <a:pPr marL="0" marR="0" lvl="0" indent="0" algn="l" rtl="0">
                <a:lnSpc>
                  <a:spcPct val="90000"/>
                </a:lnSpc>
                <a:spcBef>
                  <a:spcPts val="0"/>
                </a:spcBef>
                <a:spcAft>
                  <a:spcPts val="0"/>
                </a:spcAft>
                <a:buClr>
                  <a:schemeClr val="dk1"/>
                </a:buClr>
                <a:buSzPts val="1600"/>
                <a:buFont typeface="Arial"/>
                <a:buNone/>
              </a:pPr>
              <a:r>
                <a:rPr lang="en-CA" sz="1600" b="0" i="0" u="none" strike="noStrike" cap="none" dirty="0">
                  <a:solidFill>
                    <a:schemeClr val="dk1"/>
                  </a:solidFill>
                  <a:latin typeface="Arial"/>
                  <a:ea typeface="Arial"/>
                  <a:cs typeface="Arial"/>
                  <a:sym typeface="Arial"/>
                </a:rPr>
                <a:t>If you </a:t>
              </a:r>
              <a:r>
                <a:rPr lang="en-CA" sz="1600" b="1" i="1" u="none" strike="noStrike" cap="none" dirty="0">
                  <a:solidFill>
                    <a:schemeClr val="dk1"/>
                  </a:solidFill>
                  <a:latin typeface="Arial"/>
                  <a:ea typeface="Arial"/>
                  <a:cs typeface="Arial"/>
                  <a:sym typeface="Arial"/>
                </a:rPr>
                <a:t>do not have a birth certificate</a:t>
              </a:r>
              <a:r>
                <a:rPr lang="en-CA" sz="1600" b="0" i="0" u="none" strike="noStrike" cap="none" dirty="0">
                  <a:solidFill>
                    <a:schemeClr val="dk1"/>
                  </a:solidFill>
                  <a:latin typeface="Arial"/>
                  <a:ea typeface="Arial"/>
                  <a:cs typeface="Arial"/>
                  <a:sym typeface="Arial"/>
                </a:rPr>
                <a:t>, you will likely need to apply for a new certificate before you can submit this application</a:t>
              </a:r>
              <a:endParaRPr dirty="0"/>
            </a:p>
          </p:txBody>
        </p:sp>
        <p:sp>
          <p:nvSpPr>
            <p:cNvPr id="178" name="Google Shape;178;p10"/>
            <p:cNvSpPr/>
            <p:nvPr/>
          </p:nvSpPr>
          <p:spPr>
            <a:xfrm>
              <a:off x="0" y="4510468"/>
              <a:ext cx="6642714" cy="1202158"/>
            </a:xfrm>
            <a:prstGeom prst="roundRect">
              <a:avLst>
                <a:gd name="adj" fmla="val 10000"/>
              </a:avLst>
            </a:prstGeom>
            <a:solidFill>
              <a:schemeClr val="lt1">
                <a:alpha val="69803"/>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363653" y="4780953"/>
              <a:ext cx="661187" cy="661187"/>
            </a:xfrm>
            <a:prstGeom prst="rect">
              <a:avLst/>
            </a:prstGeom>
            <a:blipFill rotWithShape="1">
              <a:blip r:embed="rId6">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0"/>
            <p:cNvSpPr/>
            <p:nvPr/>
          </p:nvSpPr>
          <p:spPr>
            <a:xfrm>
              <a:off x="1408564" y="4510468"/>
              <a:ext cx="4533236" cy="120215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0"/>
            <p:cNvSpPr txBox="1"/>
            <p:nvPr/>
          </p:nvSpPr>
          <p:spPr>
            <a:xfrm>
              <a:off x="1408564" y="4510468"/>
              <a:ext cx="4533236" cy="1202158"/>
            </a:xfrm>
            <a:prstGeom prst="rect">
              <a:avLst/>
            </a:prstGeom>
            <a:noFill/>
            <a:ln>
              <a:noFill/>
            </a:ln>
          </p:spPr>
          <p:txBody>
            <a:bodyPr spcFirstLastPara="1" wrap="square" lIns="127225" tIns="127225" rIns="127225" bIns="127225" anchor="ctr" anchorCtr="0">
              <a:noAutofit/>
            </a:bodyPr>
            <a:lstStyle/>
            <a:p>
              <a:pPr marL="0" marR="0" lvl="0" indent="0" algn="l" rtl="0">
                <a:lnSpc>
                  <a:spcPct val="90000"/>
                </a:lnSpc>
                <a:spcBef>
                  <a:spcPts val="0"/>
                </a:spcBef>
                <a:spcAft>
                  <a:spcPts val="0"/>
                </a:spcAft>
                <a:buClr>
                  <a:schemeClr val="dk1"/>
                </a:buClr>
                <a:buSzPts val="1600"/>
                <a:buFont typeface="Arial"/>
                <a:buNone/>
              </a:pPr>
              <a:r>
                <a:rPr lang="en-CA" sz="1600" b="0" i="0" u="none" strike="noStrike" cap="none" dirty="0">
                  <a:solidFill>
                    <a:schemeClr val="dk1"/>
                  </a:solidFill>
                  <a:latin typeface="Arial"/>
                  <a:ea typeface="Arial"/>
                  <a:cs typeface="Arial"/>
                  <a:sym typeface="Arial"/>
                </a:rPr>
                <a:t>If </a:t>
              </a:r>
              <a:r>
                <a:rPr lang="en-CA" sz="1600" b="1" i="1" u="none" strike="noStrike" cap="none" dirty="0">
                  <a:solidFill>
                    <a:schemeClr val="dk1"/>
                  </a:solidFill>
                  <a:latin typeface="Arial"/>
                  <a:ea typeface="Arial"/>
                  <a:cs typeface="Arial"/>
                  <a:sym typeface="Arial"/>
                </a:rPr>
                <a:t>all or part of a document sent in support of your change of name application is not written in English or French</a:t>
              </a:r>
              <a:r>
                <a:rPr lang="en-CA" sz="1600" b="0" i="0" u="none" strike="noStrike" cap="none" dirty="0">
                  <a:solidFill>
                    <a:schemeClr val="dk1"/>
                  </a:solidFill>
                  <a:latin typeface="Arial"/>
                  <a:ea typeface="Arial"/>
                  <a:cs typeface="Arial"/>
                  <a:sym typeface="Arial"/>
                </a:rPr>
                <a:t>, you must send an English or French translation</a:t>
              </a:r>
              <a:endParaRPr dirty="0"/>
            </a:p>
          </p:txBody>
        </p:sp>
      </p:grpSp>
      <p:sp>
        <p:nvSpPr>
          <p:cNvPr id="182" name="Google Shape;182;p10"/>
          <p:cNvSpPr txBox="1"/>
          <p:nvPr/>
        </p:nvSpPr>
        <p:spPr>
          <a:xfrm>
            <a:off x="571633" y="1702307"/>
            <a:ext cx="4469871" cy="1721934"/>
          </a:xfrm>
          <a:prstGeom prst="rect">
            <a:avLst/>
          </a:prstGeom>
          <a:noFill/>
          <a:ln>
            <a:noFill/>
          </a:ln>
        </p:spPr>
        <p:txBody>
          <a:bodyPr spcFirstLastPara="1" wrap="square" lIns="91425" tIns="45700" rIns="91425" bIns="45700" anchor="t" anchorCtr="0">
            <a:normAutofit/>
          </a:bodyPr>
          <a:lstStyle/>
          <a:p>
            <a:pPr marL="0" marR="0" lvl="0" indent="0" algn="l" rtl="0">
              <a:lnSpc>
                <a:spcPct val="85000"/>
              </a:lnSpc>
              <a:spcBef>
                <a:spcPts val="0"/>
              </a:spcBef>
              <a:spcAft>
                <a:spcPts val="0"/>
              </a:spcAft>
              <a:buClr>
                <a:schemeClr val="dk1"/>
              </a:buClr>
              <a:buSzPts val="4000"/>
              <a:buFont typeface="Arial"/>
              <a:buNone/>
            </a:pPr>
            <a:r>
              <a:rPr lang="en-CA" sz="4000" b="1" i="0" u="none" strike="noStrike" cap="none">
                <a:solidFill>
                  <a:schemeClr val="dk1"/>
                </a:solidFill>
                <a:latin typeface="Arial"/>
                <a:ea typeface="Arial"/>
                <a:cs typeface="Arial"/>
                <a:sym typeface="Arial"/>
              </a:rPr>
              <a:t>Ontario legal name changes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1"/>
          <p:cNvSpPr/>
          <p:nvPr/>
        </p:nvSpPr>
        <p:spPr>
          <a:xfrm>
            <a:off x="378372" y="2071197"/>
            <a:ext cx="8252061" cy="3273536"/>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88" name="Google Shape;188;p11"/>
          <p:cNvSpPr txBox="1"/>
          <p:nvPr/>
        </p:nvSpPr>
        <p:spPr>
          <a:xfrm>
            <a:off x="1493166" y="1400839"/>
            <a:ext cx="6231937" cy="479439"/>
          </a:xfrm>
          <a:prstGeom prst="rect">
            <a:avLst/>
          </a:prstGeom>
          <a:noFill/>
          <a:ln>
            <a:noFill/>
          </a:ln>
        </p:spPr>
        <p:txBody>
          <a:bodyPr spcFirstLastPara="1" wrap="square" lIns="91425" tIns="45700" rIns="91425" bIns="45700" anchor="t" anchorCtr="0">
            <a:normAutofit fontScale="97500" lnSpcReduction="10000"/>
          </a:bodyPr>
          <a:lstStyle/>
          <a:p>
            <a:pPr marL="0" marR="0" lvl="0" indent="0" algn="l" rtl="0">
              <a:lnSpc>
                <a:spcPct val="85000"/>
              </a:lnSpc>
              <a:spcBef>
                <a:spcPts val="0"/>
              </a:spcBef>
              <a:spcAft>
                <a:spcPts val="0"/>
              </a:spcAft>
              <a:buClr>
                <a:schemeClr val="dk1"/>
              </a:buClr>
              <a:buSzPct val="100000"/>
              <a:buFont typeface="Arial"/>
              <a:buNone/>
            </a:pPr>
            <a:r>
              <a:rPr lang="en-CA" sz="3200" b="1" i="0" u="none" strike="noStrike" cap="none">
                <a:solidFill>
                  <a:schemeClr val="dk1"/>
                </a:solidFill>
                <a:latin typeface="Arial"/>
                <a:ea typeface="Arial"/>
                <a:cs typeface="Arial"/>
                <a:sym typeface="Arial"/>
              </a:rPr>
              <a:t>Request for non-publication</a:t>
            </a:r>
            <a:endParaRPr sz="3000" b="1" i="0" u="none" strike="noStrike" cap="none">
              <a:solidFill>
                <a:schemeClr val="dk1"/>
              </a:solidFill>
              <a:latin typeface="Arial"/>
              <a:ea typeface="Arial"/>
              <a:cs typeface="Arial"/>
              <a:sym typeface="Arial"/>
            </a:endParaRPr>
          </a:p>
        </p:txBody>
      </p:sp>
      <p:sp>
        <p:nvSpPr>
          <p:cNvPr id="189" name="Google Shape;189;p11"/>
          <p:cNvSpPr txBox="1"/>
          <p:nvPr/>
        </p:nvSpPr>
        <p:spPr>
          <a:xfrm>
            <a:off x="1237246" y="725465"/>
            <a:ext cx="7059568" cy="721166"/>
          </a:xfrm>
          <a:prstGeom prst="rect">
            <a:avLst/>
          </a:prstGeom>
          <a:noFill/>
          <a:ln>
            <a:noFill/>
          </a:ln>
        </p:spPr>
        <p:txBody>
          <a:bodyPr spcFirstLastPara="1" wrap="square" lIns="91425" tIns="45700" rIns="91425" bIns="45700" anchor="t" anchorCtr="0">
            <a:normAutofit/>
          </a:bodyPr>
          <a:lstStyle/>
          <a:p>
            <a:pPr marL="0" marR="0" lvl="0" indent="0" algn="l" rtl="0">
              <a:lnSpc>
                <a:spcPct val="85000"/>
              </a:lnSpc>
              <a:spcBef>
                <a:spcPts val="0"/>
              </a:spcBef>
              <a:spcAft>
                <a:spcPts val="0"/>
              </a:spcAft>
              <a:buClr>
                <a:schemeClr val="dk1"/>
              </a:buClr>
              <a:buSzPts val="4000"/>
              <a:buFont typeface="Arial"/>
              <a:buNone/>
            </a:pPr>
            <a:r>
              <a:rPr lang="en-CA" sz="4000" b="1" i="0" u="none" strike="noStrike" cap="none">
                <a:solidFill>
                  <a:schemeClr val="dk1"/>
                </a:solidFill>
                <a:latin typeface="Arial"/>
                <a:ea typeface="Arial"/>
                <a:cs typeface="Arial"/>
                <a:sym typeface="Arial"/>
              </a:rPr>
              <a:t>Ontario legal name changes</a:t>
            </a:r>
            <a:endParaRPr/>
          </a:p>
        </p:txBody>
      </p:sp>
      <p:sp>
        <p:nvSpPr>
          <p:cNvPr id="190" name="Google Shape;190;p11"/>
          <p:cNvSpPr txBox="1"/>
          <p:nvPr/>
        </p:nvSpPr>
        <p:spPr>
          <a:xfrm>
            <a:off x="616476" y="2326356"/>
            <a:ext cx="6564125" cy="2786557"/>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800"/>
              <a:buFont typeface="Arial"/>
              <a:buNone/>
            </a:pPr>
            <a:r>
              <a:rPr lang="en-CA" sz="1700" b="1" i="1" u="none" strike="noStrike" cap="none" dirty="0">
                <a:solidFill>
                  <a:schemeClr val="dk1"/>
                </a:solidFill>
                <a:latin typeface="Arial"/>
                <a:ea typeface="Arial"/>
                <a:cs typeface="Arial"/>
                <a:sym typeface="Arial"/>
              </a:rPr>
              <a:t>All name changes registered under Ontario’s Change of Name Act </a:t>
            </a:r>
            <a:r>
              <a:rPr lang="en-CA" sz="1700" b="1" i="1" dirty="0">
                <a:solidFill>
                  <a:schemeClr val="dk1"/>
                </a:solidFill>
              </a:rPr>
              <a:t>are</a:t>
            </a:r>
            <a:r>
              <a:rPr lang="en-CA" sz="1700" b="1" i="1" u="none" strike="noStrike" cap="none" dirty="0">
                <a:solidFill>
                  <a:schemeClr val="dk1"/>
                </a:solidFill>
                <a:latin typeface="Arial"/>
                <a:ea typeface="Arial"/>
                <a:cs typeface="Arial"/>
                <a:sym typeface="Arial"/>
              </a:rPr>
              <a:t> generally published in The Ontario Gazette</a:t>
            </a:r>
            <a:r>
              <a:rPr lang="en-CA" sz="1700" b="0" i="0" u="none" strike="noStrike" cap="none" dirty="0">
                <a:solidFill>
                  <a:schemeClr val="dk1"/>
                </a:solidFill>
                <a:latin typeface="Arial"/>
                <a:ea typeface="Arial"/>
                <a:cs typeface="Arial"/>
                <a:sym typeface="Arial"/>
              </a:rPr>
              <a:t>, however you can request non-publication if you are transgender, First Nations, Inuit, or Métis</a:t>
            </a:r>
            <a:r>
              <a:rPr lang="en-CA" sz="1700" dirty="0">
                <a:solidFill>
                  <a:schemeClr val="dk1"/>
                </a:solidFill>
              </a:rPr>
              <a:t> by s</a:t>
            </a:r>
            <a:r>
              <a:rPr lang="en-CA" sz="1700" b="0" i="0" u="none" strike="noStrike" cap="none" dirty="0">
                <a:solidFill>
                  <a:schemeClr val="dk1"/>
                </a:solidFill>
                <a:latin typeface="Arial"/>
                <a:ea typeface="Arial"/>
                <a:cs typeface="Arial"/>
                <a:sym typeface="Arial"/>
              </a:rPr>
              <a:t>ubmitting a completed Request for Non-Publication form with your change of name application.</a:t>
            </a:r>
            <a:endParaRPr sz="1700" dirty="0"/>
          </a:p>
          <a:p>
            <a:pPr marL="0" marR="0" lvl="0" indent="0" algn="l" rtl="0">
              <a:lnSpc>
                <a:spcPct val="120000"/>
              </a:lnSpc>
              <a:spcBef>
                <a:spcPts val="1000"/>
              </a:spcBef>
              <a:spcAft>
                <a:spcPts val="0"/>
              </a:spcAft>
              <a:buClr>
                <a:schemeClr val="dk1"/>
              </a:buClr>
              <a:buSzPts val="1800"/>
              <a:buFont typeface="Arial"/>
              <a:buNone/>
            </a:pPr>
            <a:r>
              <a:rPr lang="en-CA" sz="1700" b="0" i="0" u="none" strike="noStrike" cap="none" dirty="0">
                <a:solidFill>
                  <a:schemeClr val="dk1"/>
                </a:solidFill>
                <a:latin typeface="Arial"/>
                <a:ea typeface="Arial"/>
                <a:cs typeface="Arial"/>
                <a:sym typeface="Arial"/>
              </a:rPr>
              <a:t>They currently publish information both in paper and online, so if publication of your previous name is not desirable, </a:t>
            </a:r>
            <a:r>
              <a:rPr lang="en-CA" sz="1700" b="1" i="1" u="none" strike="noStrike" cap="none" dirty="0">
                <a:solidFill>
                  <a:schemeClr val="dk1"/>
                </a:solidFill>
                <a:latin typeface="Arial"/>
                <a:ea typeface="Arial"/>
                <a:cs typeface="Arial"/>
                <a:sym typeface="Arial"/>
              </a:rPr>
              <a:t>I would strongly recommend adding this into your process.</a:t>
            </a:r>
            <a:endParaRPr sz="1700" b="1" i="1" dirty="0"/>
          </a:p>
        </p:txBody>
      </p:sp>
      <p:pic>
        <p:nvPicPr>
          <p:cNvPr id="191" name="Google Shape;191;p11"/>
          <p:cNvPicPr preferRelativeResize="0"/>
          <p:nvPr/>
        </p:nvPicPr>
        <p:blipFill rotWithShape="1">
          <a:blip r:embed="rId3">
            <a:alphaModFix/>
          </a:blip>
          <a:srcRect/>
          <a:stretch/>
        </p:blipFill>
        <p:spPr>
          <a:xfrm>
            <a:off x="7296511" y="1637549"/>
            <a:ext cx="4720708" cy="287961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2"/>
          <p:cNvSpPr/>
          <p:nvPr/>
        </p:nvSpPr>
        <p:spPr>
          <a:xfrm>
            <a:off x="378373" y="2122005"/>
            <a:ext cx="11197150" cy="3663940"/>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97" name="Google Shape;197;p12"/>
          <p:cNvSpPr txBox="1"/>
          <p:nvPr/>
        </p:nvSpPr>
        <p:spPr>
          <a:xfrm>
            <a:off x="1493166" y="1400839"/>
            <a:ext cx="6231937" cy="479439"/>
          </a:xfrm>
          <a:prstGeom prst="rect">
            <a:avLst/>
          </a:prstGeom>
          <a:noFill/>
          <a:ln>
            <a:noFill/>
          </a:ln>
        </p:spPr>
        <p:txBody>
          <a:bodyPr spcFirstLastPara="1" wrap="square" lIns="91425" tIns="45700" rIns="91425" bIns="45700" anchor="t" anchorCtr="0">
            <a:normAutofit fontScale="97500" lnSpcReduction="10000"/>
          </a:bodyPr>
          <a:lstStyle/>
          <a:p>
            <a:pPr marL="0" marR="0" lvl="0" indent="0" algn="l" rtl="0">
              <a:lnSpc>
                <a:spcPct val="85000"/>
              </a:lnSpc>
              <a:spcBef>
                <a:spcPts val="0"/>
              </a:spcBef>
              <a:spcAft>
                <a:spcPts val="0"/>
              </a:spcAft>
              <a:buClr>
                <a:schemeClr val="dk1"/>
              </a:buClr>
              <a:buSzPct val="100000"/>
              <a:buFont typeface="Arial"/>
              <a:buNone/>
            </a:pPr>
            <a:r>
              <a:rPr lang="en-CA" sz="3200" b="1" i="0" u="none" strike="noStrike" cap="none">
                <a:solidFill>
                  <a:schemeClr val="dk1"/>
                </a:solidFill>
                <a:latin typeface="Arial"/>
                <a:ea typeface="Arial"/>
                <a:cs typeface="Arial"/>
                <a:sym typeface="Arial"/>
              </a:rPr>
              <a:t>Commissioning</a:t>
            </a:r>
            <a:endParaRPr sz="3000" b="1" i="0" u="none" strike="noStrike" cap="none">
              <a:solidFill>
                <a:schemeClr val="dk1"/>
              </a:solidFill>
              <a:latin typeface="Arial"/>
              <a:ea typeface="Arial"/>
              <a:cs typeface="Arial"/>
              <a:sym typeface="Arial"/>
            </a:endParaRPr>
          </a:p>
        </p:txBody>
      </p:sp>
      <p:sp>
        <p:nvSpPr>
          <p:cNvPr id="198" name="Google Shape;198;p12"/>
          <p:cNvSpPr txBox="1"/>
          <p:nvPr/>
        </p:nvSpPr>
        <p:spPr>
          <a:xfrm>
            <a:off x="1237246" y="725465"/>
            <a:ext cx="7059568" cy="721166"/>
          </a:xfrm>
          <a:prstGeom prst="rect">
            <a:avLst/>
          </a:prstGeom>
          <a:noFill/>
          <a:ln>
            <a:noFill/>
          </a:ln>
        </p:spPr>
        <p:txBody>
          <a:bodyPr spcFirstLastPara="1" wrap="square" lIns="91425" tIns="45700" rIns="91425" bIns="45700" anchor="t" anchorCtr="0">
            <a:normAutofit/>
          </a:bodyPr>
          <a:lstStyle/>
          <a:p>
            <a:pPr marL="0" marR="0" lvl="0" indent="0" algn="l" rtl="0">
              <a:lnSpc>
                <a:spcPct val="85000"/>
              </a:lnSpc>
              <a:spcBef>
                <a:spcPts val="0"/>
              </a:spcBef>
              <a:spcAft>
                <a:spcPts val="0"/>
              </a:spcAft>
              <a:buClr>
                <a:schemeClr val="dk1"/>
              </a:buClr>
              <a:buSzPts val="4000"/>
              <a:buFont typeface="Arial"/>
              <a:buNone/>
            </a:pPr>
            <a:r>
              <a:rPr lang="en-CA" sz="4000" b="1" i="0" u="none" strike="noStrike" cap="none">
                <a:solidFill>
                  <a:schemeClr val="dk1"/>
                </a:solidFill>
                <a:latin typeface="Arial"/>
                <a:ea typeface="Arial"/>
                <a:cs typeface="Arial"/>
                <a:sym typeface="Arial"/>
              </a:rPr>
              <a:t>Ontario legal name changes</a:t>
            </a:r>
            <a:endParaRPr/>
          </a:p>
        </p:txBody>
      </p:sp>
      <p:sp>
        <p:nvSpPr>
          <p:cNvPr id="199" name="Google Shape;199;p12"/>
          <p:cNvSpPr txBox="1"/>
          <p:nvPr/>
        </p:nvSpPr>
        <p:spPr>
          <a:xfrm>
            <a:off x="616477" y="2300597"/>
            <a:ext cx="7680338" cy="3156564"/>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2000"/>
              <a:buFont typeface="Arial"/>
              <a:buNone/>
            </a:pPr>
            <a:r>
              <a:rPr lang="en-CA" sz="2000" b="0" i="0" u="none" strike="noStrike" cap="none" dirty="0">
                <a:solidFill>
                  <a:schemeClr val="dk1"/>
                </a:solidFill>
                <a:latin typeface="Arial"/>
                <a:ea typeface="Arial"/>
                <a:cs typeface="Arial"/>
                <a:sym typeface="Arial"/>
              </a:rPr>
              <a:t>You must sign the statutory declaration on page 16 in front of </a:t>
            </a:r>
            <a:r>
              <a:rPr lang="en-CA" sz="2000" b="1" i="1" u="none" strike="noStrike" cap="none" dirty="0">
                <a:solidFill>
                  <a:schemeClr val="dk1"/>
                </a:solidFill>
                <a:latin typeface="Arial"/>
                <a:ea typeface="Arial"/>
                <a:cs typeface="Arial"/>
                <a:sym typeface="Arial"/>
              </a:rPr>
              <a:t>a commissioner for taking affidavits</a:t>
            </a:r>
            <a:r>
              <a:rPr lang="en-CA" sz="2000" b="0" i="0" u="none" strike="noStrike" cap="none" dirty="0">
                <a:solidFill>
                  <a:schemeClr val="dk1"/>
                </a:solidFill>
                <a:latin typeface="Arial"/>
                <a:ea typeface="Arial"/>
                <a:cs typeface="Arial"/>
                <a:sym typeface="Arial"/>
              </a:rPr>
              <a:t>, who will seal or stamp the document at that time to verify your identity and the accuracy of the information as written. </a:t>
            </a:r>
            <a:r>
              <a:rPr lang="en-CA" sz="2000" b="1" i="1" u="none" strike="noStrike" cap="none" dirty="0">
                <a:solidFill>
                  <a:schemeClr val="dk1"/>
                </a:solidFill>
                <a:latin typeface="Arial"/>
                <a:ea typeface="Arial"/>
                <a:cs typeface="Arial"/>
                <a:sym typeface="Arial"/>
              </a:rPr>
              <a:t>The commissioner does not have to know the person signing the application.</a:t>
            </a:r>
            <a:endParaRPr b="1" i="1" dirty="0"/>
          </a:p>
          <a:p>
            <a:pPr marL="0" marR="0" lvl="0" indent="0" algn="l" rtl="0">
              <a:lnSpc>
                <a:spcPct val="120000"/>
              </a:lnSpc>
              <a:spcBef>
                <a:spcPts val="1000"/>
              </a:spcBef>
              <a:spcAft>
                <a:spcPts val="0"/>
              </a:spcAft>
              <a:buClr>
                <a:schemeClr val="dk1"/>
              </a:buClr>
              <a:buSzPts val="2000"/>
              <a:buFont typeface="Arial"/>
              <a:buNone/>
            </a:pPr>
            <a:r>
              <a:rPr lang="en-CA" sz="2000" b="0" i="0" u="none" strike="noStrike" cap="none" dirty="0">
                <a:solidFill>
                  <a:schemeClr val="dk1"/>
                </a:solidFill>
                <a:latin typeface="Arial"/>
                <a:ea typeface="Arial"/>
                <a:cs typeface="Arial"/>
                <a:sym typeface="Arial"/>
              </a:rPr>
              <a:t>Several notary/commissioner’s offices in Ontario will commission these documents for trans individuals for no charge; however, </a:t>
            </a:r>
            <a:r>
              <a:rPr lang="en-CA" sz="2000" b="1" i="1" u="none" strike="noStrike" cap="none" dirty="0">
                <a:solidFill>
                  <a:schemeClr val="dk1"/>
                </a:solidFill>
                <a:latin typeface="Arial"/>
                <a:ea typeface="Arial"/>
                <a:cs typeface="Arial"/>
                <a:sym typeface="Arial"/>
              </a:rPr>
              <a:t>the typical charge if applicable is $30-45.</a:t>
            </a:r>
            <a:endParaRPr b="1" i="1" dirty="0"/>
          </a:p>
        </p:txBody>
      </p:sp>
      <p:pic>
        <p:nvPicPr>
          <p:cNvPr id="200" name="Google Shape;200;p12" descr="Hand with a gavel"/>
          <p:cNvPicPr preferRelativeResize="0"/>
          <p:nvPr/>
        </p:nvPicPr>
        <p:blipFill rotWithShape="1">
          <a:blip r:embed="rId3">
            <a:alphaModFix/>
          </a:blip>
          <a:srcRect l="32222" r="32221"/>
          <a:stretch/>
        </p:blipFill>
        <p:spPr>
          <a:xfrm>
            <a:off x="8572497" y="240527"/>
            <a:ext cx="3404302" cy="638305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13"/>
          <p:cNvSpPr/>
          <p:nvPr/>
        </p:nvSpPr>
        <p:spPr>
          <a:xfrm>
            <a:off x="409903" y="2122005"/>
            <a:ext cx="6842235" cy="4067502"/>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06" name="Google Shape;206;p13"/>
          <p:cNvSpPr txBox="1"/>
          <p:nvPr/>
        </p:nvSpPr>
        <p:spPr>
          <a:xfrm>
            <a:off x="4125557" y="2347895"/>
            <a:ext cx="3126581" cy="3557832"/>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700"/>
              <a:buFont typeface="Arial"/>
              <a:buNone/>
            </a:pPr>
            <a:r>
              <a:rPr lang="en-CA" sz="1700" b="0" i="0" u="none" strike="noStrike" cap="none" dirty="0">
                <a:solidFill>
                  <a:schemeClr val="dk1"/>
                </a:solidFill>
                <a:latin typeface="Arial"/>
                <a:ea typeface="Arial"/>
                <a:cs typeface="Arial"/>
                <a:sym typeface="Arial"/>
              </a:rPr>
              <a:t>You can submit your </a:t>
            </a:r>
            <a:r>
              <a:rPr lang="en-CA" sz="1700" u="none" strike="noStrike" cap="none" dirty="0">
                <a:solidFill>
                  <a:schemeClr val="dk1"/>
                </a:solidFill>
                <a:latin typeface="Arial"/>
                <a:ea typeface="Arial"/>
                <a:cs typeface="Arial"/>
                <a:sym typeface="Arial"/>
              </a:rPr>
              <a:t>application </a:t>
            </a:r>
            <a:r>
              <a:rPr lang="en-CA" sz="1700" b="1" i="1" u="none" strike="noStrike" cap="none" dirty="0">
                <a:solidFill>
                  <a:schemeClr val="dk1"/>
                </a:solidFill>
                <a:latin typeface="Arial"/>
                <a:ea typeface="Arial"/>
                <a:cs typeface="Arial"/>
                <a:sym typeface="Arial"/>
              </a:rPr>
              <a:t>by mail </a:t>
            </a:r>
            <a:r>
              <a:rPr lang="en-CA" sz="1700" b="0" i="0" u="none" strike="noStrike" cap="none" dirty="0">
                <a:solidFill>
                  <a:schemeClr val="dk1"/>
                </a:solidFill>
                <a:latin typeface="Arial"/>
                <a:ea typeface="Arial"/>
                <a:cs typeface="Arial"/>
                <a:sym typeface="Arial"/>
              </a:rPr>
              <a:t>to:</a:t>
            </a:r>
            <a:endParaRPr dirty="0"/>
          </a:p>
          <a:p>
            <a:pPr marL="0" marR="0" lvl="0" indent="0" algn="l" rtl="0">
              <a:lnSpc>
                <a:spcPct val="120000"/>
              </a:lnSpc>
              <a:spcBef>
                <a:spcPts val="1000"/>
              </a:spcBef>
              <a:spcAft>
                <a:spcPts val="0"/>
              </a:spcAft>
              <a:buClr>
                <a:schemeClr val="dk1"/>
              </a:buClr>
              <a:buSzPts val="1700"/>
              <a:buFont typeface="Arial"/>
              <a:buNone/>
            </a:pPr>
            <a:endParaRPr sz="1700" b="0" i="0" u="none" strike="noStrike" cap="none" dirty="0">
              <a:solidFill>
                <a:schemeClr val="dk1"/>
              </a:solidFill>
              <a:latin typeface="Arial"/>
              <a:ea typeface="Arial"/>
              <a:cs typeface="Arial"/>
              <a:sym typeface="Arial"/>
            </a:endParaRPr>
          </a:p>
          <a:p>
            <a:pPr marL="0" marR="0" lvl="0" indent="0" algn="l" rtl="0">
              <a:lnSpc>
                <a:spcPct val="120000"/>
              </a:lnSpc>
              <a:spcBef>
                <a:spcPts val="1000"/>
              </a:spcBef>
              <a:spcAft>
                <a:spcPts val="0"/>
              </a:spcAft>
              <a:buClr>
                <a:schemeClr val="dk1"/>
              </a:buClr>
              <a:buSzPts val="1700"/>
              <a:buFont typeface="Arial"/>
              <a:buNone/>
            </a:pPr>
            <a:endParaRPr sz="1700" b="0" i="0" u="none" strike="noStrike" cap="none" dirty="0">
              <a:solidFill>
                <a:schemeClr val="dk1"/>
              </a:solidFill>
              <a:latin typeface="Arial"/>
              <a:ea typeface="Arial"/>
              <a:cs typeface="Arial"/>
              <a:sym typeface="Arial"/>
            </a:endParaRPr>
          </a:p>
          <a:p>
            <a:pPr marL="0" marR="0" lvl="0" indent="0" algn="l" rtl="0">
              <a:lnSpc>
                <a:spcPct val="120000"/>
              </a:lnSpc>
              <a:spcBef>
                <a:spcPts val="1000"/>
              </a:spcBef>
              <a:spcAft>
                <a:spcPts val="0"/>
              </a:spcAft>
              <a:buClr>
                <a:schemeClr val="dk1"/>
              </a:buClr>
              <a:buSzPts val="300"/>
              <a:buFont typeface="Arial"/>
              <a:buNone/>
            </a:pPr>
            <a:endParaRPr sz="300" b="0" i="0" u="none" strike="noStrike" cap="none" dirty="0">
              <a:solidFill>
                <a:schemeClr val="dk1"/>
              </a:solidFill>
              <a:latin typeface="Arial"/>
              <a:ea typeface="Arial"/>
              <a:cs typeface="Arial"/>
              <a:sym typeface="Arial"/>
            </a:endParaRPr>
          </a:p>
          <a:p>
            <a:pPr marL="0" marR="0" lvl="0" indent="0" algn="l" rtl="0">
              <a:lnSpc>
                <a:spcPct val="120000"/>
              </a:lnSpc>
              <a:spcBef>
                <a:spcPts val="1000"/>
              </a:spcBef>
              <a:spcAft>
                <a:spcPts val="0"/>
              </a:spcAft>
              <a:buClr>
                <a:schemeClr val="dk1"/>
              </a:buClr>
              <a:buSzPts val="300"/>
              <a:buFont typeface="Arial"/>
              <a:buNone/>
            </a:pPr>
            <a:endParaRPr sz="300" b="0" i="0" u="none" strike="noStrike" cap="none" dirty="0">
              <a:solidFill>
                <a:schemeClr val="dk1"/>
              </a:solidFill>
              <a:latin typeface="Arial"/>
              <a:ea typeface="Arial"/>
              <a:cs typeface="Arial"/>
              <a:sym typeface="Arial"/>
            </a:endParaRPr>
          </a:p>
          <a:p>
            <a:pPr marL="0" marR="0" lvl="0" indent="0" algn="l" rtl="0">
              <a:lnSpc>
                <a:spcPct val="120000"/>
              </a:lnSpc>
              <a:spcBef>
                <a:spcPts val="1000"/>
              </a:spcBef>
              <a:spcAft>
                <a:spcPts val="0"/>
              </a:spcAft>
              <a:buClr>
                <a:schemeClr val="dk1"/>
              </a:buClr>
              <a:buSzPts val="1700"/>
              <a:buFont typeface="Arial"/>
              <a:buNone/>
            </a:pPr>
            <a:r>
              <a:rPr lang="en-CA" sz="1700" b="0" i="0" u="none" strike="noStrike" cap="none" dirty="0">
                <a:solidFill>
                  <a:schemeClr val="dk1"/>
                </a:solidFill>
                <a:latin typeface="Arial"/>
                <a:ea typeface="Arial"/>
                <a:cs typeface="Arial"/>
                <a:sym typeface="Arial"/>
              </a:rPr>
              <a:t>Or </a:t>
            </a:r>
            <a:r>
              <a:rPr lang="en-CA" sz="1700" b="1" i="1" u="none" strike="noStrike" cap="none" dirty="0">
                <a:solidFill>
                  <a:schemeClr val="dk1"/>
                </a:solidFill>
                <a:latin typeface="Arial"/>
                <a:ea typeface="Arial"/>
                <a:cs typeface="Arial"/>
                <a:sym typeface="Arial"/>
              </a:rPr>
              <a:t>in person in Toronto </a:t>
            </a:r>
            <a:r>
              <a:rPr lang="en-CA" sz="1700" b="0" i="0" u="none" strike="noStrike" cap="none" dirty="0">
                <a:solidFill>
                  <a:schemeClr val="dk1"/>
                </a:solidFill>
                <a:latin typeface="Arial"/>
                <a:ea typeface="Arial"/>
                <a:cs typeface="Arial"/>
                <a:sym typeface="Arial"/>
              </a:rPr>
              <a:t>at:</a:t>
            </a:r>
            <a:endParaRPr dirty="0"/>
          </a:p>
        </p:txBody>
      </p:sp>
      <p:sp>
        <p:nvSpPr>
          <p:cNvPr id="207" name="Google Shape;207;p13"/>
          <p:cNvSpPr txBox="1"/>
          <p:nvPr/>
        </p:nvSpPr>
        <p:spPr>
          <a:xfrm>
            <a:off x="1493166" y="1400839"/>
            <a:ext cx="6231937" cy="479439"/>
          </a:xfrm>
          <a:prstGeom prst="rect">
            <a:avLst/>
          </a:prstGeom>
          <a:noFill/>
          <a:ln>
            <a:noFill/>
          </a:ln>
        </p:spPr>
        <p:txBody>
          <a:bodyPr spcFirstLastPara="1" wrap="square" lIns="91425" tIns="45700" rIns="91425" bIns="45700" anchor="t" anchorCtr="0">
            <a:normAutofit fontScale="97500" lnSpcReduction="10000"/>
          </a:bodyPr>
          <a:lstStyle/>
          <a:p>
            <a:pPr marL="0" marR="0" lvl="0" indent="0" algn="l" rtl="0">
              <a:lnSpc>
                <a:spcPct val="85000"/>
              </a:lnSpc>
              <a:spcBef>
                <a:spcPts val="0"/>
              </a:spcBef>
              <a:spcAft>
                <a:spcPts val="0"/>
              </a:spcAft>
              <a:buClr>
                <a:schemeClr val="dk1"/>
              </a:buClr>
              <a:buSzPct val="100000"/>
              <a:buFont typeface="Arial"/>
              <a:buNone/>
            </a:pPr>
            <a:r>
              <a:rPr lang="en-CA" sz="3200" b="1" i="0" u="none" strike="noStrike" cap="none">
                <a:solidFill>
                  <a:schemeClr val="dk1"/>
                </a:solidFill>
                <a:latin typeface="Arial"/>
                <a:ea typeface="Arial"/>
                <a:cs typeface="Arial"/>
                <a:sym typeface="Arial"/>
              </a:rPr>
              <a:t>Submitting your application</a:t>
            </a:r>
            <a:endParaRPr sz="3000" b="1" i="0" u="none" strike="noStrike" cap="none">
              <a:solidFill>
                <a:schemeClr val="dk1"/>
              </a:solidFill>
              <a:latin typeface="Arial"/>
              <a:ea typeface="Arial"/>
              <a:cs typeface="Arial"/>
              <a:sym typeface="Arial"/>
            </a:endParaRPr>
          </a:p>
        </p:txBody>
      </p:sp>
      <p:sp>
        <p:nvSpPr>
          <p:cNvPr id="208" name="Google Shape;208;p13"/>
          <p:cNvSpPr txBox="1"/>
          <p:nvPr/>
        </p:nvSpPr>
        <p:spPr>
          <a:xfrm>
            <a:off x="1237246" y="725465"/>
            <a:ext cx="7059568" cy="721166"/>
          </a:xfrm>
          <a:prstGeom prst="rect">
            <a:avLst/>
          </a:prstGeom>
          <a:noFill/>
          <a:ln>
            <a:noFill/>
          </a:ln>
        </p:spPr>
        <p:txBody>
          <a:bodyPr spcFirstLastPara="1" wrap="square" lIns="91425" tIns="45700" rIns="91425" bIns="45700" anchor="t" anchorCtr="0">
            <a:normAutofit/>
          </a:bodyPr>
          <a:lstStyle/>
          <a:p>
            <a:pPr marL="0" marR="0" lvl="0" indent="0" algn="l" rtl="0">
              <a:lnSpc>
                <a:spcPct val="85000"/>
              </a:lnSpc>
              <a:spcBef>
                <a:spcPts val="0"/>
              </a:spcBef>
              <a:spcAft>
                <a:spcPts val="0"/>
              </a:spcAft>
              <a:buClr>
                <a:schemeClr val="dk1"/>
              </a:buClr>
              <a:buSzPts val="4000"/>
              <a:buFont typeface="Arial"/>
              <a:buNone/>
            </a:pPr>
            <a:r>
              <a:rPr lang="en-CA" sz="4000" b="1" i="0" u="none" strike="noStrike" cap="none">
                <a:solidFill>
                  <a:schemeClr val="dk1"/>
                </a:solidFill>
                <a:latin typeface="Arial"/>
                <a:ea typeface="Arial"/>
                <a:cs typeface="Arial"/>
                <a:sym typeface="Arial"/>
              </a:rPr>
              <a:t>Ontario legal name changes</a:t>
            </a:r>
            <a:endParaRPr/>
          </a:p>
        </p:txBody>
      </p:sp>
      <p:sp>
        <p:nvSpPr>
          <p:cNvPr id="209" name="Google Shape;209;p13"/>
          <p:cNvSpPr txBox="1"/>
          <p:nvPr/>
        </p:nvSpPr>
        <p:spPr>
          <a:xfrm>
            <a:off x="4340892" y="3042720"/>
            <a:ext cx="2506718" cy="1270541"/>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Clr>
                <a:schemeClr val="dk1"/>
              </a:buClr>
              <a:buSzPts val="1300"/>
              <a:buFont typeface="Arial"/>
              <a:buNone/>
            </a:pPr>
            <a:r>
              <a:rPr lang="en-CA" sz="1300" b="0" i="0" u="none" strike="noStrike" cap="none" dirty="0">
                <a:solidFill>
                  <a:schemeClr val="dk1"/>
                </a:solidFill>
                <a:latin typeface="Arial"/>
                <a:ea typeface="Arial"/>
                <a:cs typeface="Arial"/>
                <a:sym typeface="Arial"/>
              </a:rPr>
              <a:t>Office of the Registrar General</a:t>
            </a:r>
            <a:endParaRPr dirty="0"/>
          </a:p>
          <a:p>
            <a:pPr marL="0" marR="0" lvl="0" indent="0" algn="l" rtl="0">
              <a:lnSpc>
                <a:spcPct val="120000"/>
              </a:lnSpc>
              <a:spcBef>
                <a:spcPts val="0"/>
              </a:spcBef>
              <a:spcAft>
                <a:spcPts val="0"/>
              </a:spcAft>
              <a:buClr>
                <a:schemeClr val="dk1"/>
              </a:buClr>
              <a:buSzPts val="1300"/>
              <a:buFont typeface="Arial"/>
              <a:buNone/>
            </a:pPr>
            <a:r>
              <a:rPr lang="en-CA" sz="1300" b="0" i="0" u="none" strike="noStrike" cap="none" dirty="0">
                <a:solidFill>
                  <a:schemeClr val="dk1"/>
                </a:solidFill>
                <a:latin typeface="Arial"/>
                <a:ea typeface="Arial"/>
                <a:cs typeface="Arial"/>
                <a:sym typeface="Arial"/>
              </a:rPr>
              <a:t>P.O. Box 3000</a:t>
            </a:r>
            <a:endParaRPr dirty="0"/>
          </a:p>
          <a:p>
            <a:pPr marL="0" marR="0" lvl="0" indent="0" algn="l" rtl="0">
              <a:lnSpc>
                <a:spcPct val="120000"/>
              </a:lnSpc>
              <a:spcBef>
                <a:spcPts val="0"/>
              </a:spcBef>
              <a:spcAft>
                <a:spcPts val="0"/>
              </a:spcAft>
              <a:buClr>
                <a:schemeClr val="dk1"/>
              </a:buClr>
              <a:buSzPts val="1300"/>
              <a:buFont typeface="Arial"/>
              <a:buNone/>
            </a:pPr>
            <a:r>
              <a:rPr lang="en-CA" sz="1300" b="0" i="0" u="none" strike="noStrike" cap="none" dirty="0">
                <a:solidFill>
                  <a:schemeClr val="dk1"/>
                </a:solidFill>
                <a:latin typeface="Arial"/>
                <a:ea typeface="Arial"/>
                <a:cs typeface="Arial"/>
                <a:sym typeface="Arial"/>
              </a:rPr>
              <a:t>189 Red River Road</a:t>
            </a:r>
            <a:endParaRPr dirty="0"/>
          </a:p>
          <a:p>
            <a:pPr marL="0" marR="0" lvl="0" indent="0" algn="l" rtl="0">
              <a:lnSpc>
                <a:spcPct val="120000"/>
              </a:lnSpc>
              <a:spcBef>
                <a:spcPts val="0"/>
              </a:spcBef>
              <a:spcAft>
                <a:spcPts val="0"/>
              </a:spcAft>
              <a:buClr>
                <a:schemeClr val="dk1"/>
              </a:buClr>
              <a:buSzPts val="1300"/>
              <a:buFont typeface="Arial"/>
              <a:buNone/>
            </a:pPr>
            <a:r>
              <a:rPr lang="en-CA" sz="1300" b="0" i="0" u="none" strike="noStrike" cap="none" dirty="0">
                <a:solidFill>
                  <a:schemeClr val="dk1"/>
                </a:solidFill>
                <a:latin typeface="Arial"/>
                <a:ea typeface="Arial"/>
                <a:cs typeface="Arial"/>
                <a:sym typeface="Arial"/>
              </a:rPr>
              <a:t>Thunder Bay, ON</a:t>
            </a:r>
            <a:endParaRPr dirty="0"/>
          </a:p>
          <a:p>
            <a:pPr marL="0" marR="0" lvl="0" indent="0" algn="l" rtl="0">
              <a:lnSpc>
                <a:spcPct val="120000"/>
              </a:lnSpc>
              <a:spcBef>
                <a:spcPts val="0"/>
              </a:spcBef>
              <a:spcAft>
                <a:spcPts val="0"/>
              </a:spcAft>
              <a:buClr>
                <a:schemeClr val="dk1"/>
              </a:buClr>
              <a:buSzPts val="1300"/>
              <a:buFont typeface="Arial"/>
              <a:buNone/>
            </a:pPr>
            <a:r>
              <a:rPr lang="en-CA" sz="1300" b="0" i="0" u="none" strike="noStrike" cap="none" dirty="0">
                <a:solidFill>
                  <a:schemeClr val="dk1"/>
                </a:solidFill>
                <a:latin typeface="Arial"/>
                <a:ea typeface="Arial"/>
                <a:cs typeface="Arial"/>
                <a:sym typeface="Arial"/>
              </a:rPr>
              <a:t>P7B 5W0</a:t>
            </a:r>
            <a:endParaRPr dirty="0"/>
          </a:p>
        </p:txBody>
      </p:sp>
      <p:sp>
        <p:nvSpPr>
          <p:cNvPr id="210" name="Google Shape;210;p13"/>
          <p:cNvSpPr txBox="1"/>
          <p:nvPr/>
        </p:nvSpPr>
        <p:spPr>
          <a:xfrm>
            <a:off x="4340892" y="4714012"/>
            <a:ext cx="2506718" cy="1270541"/>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Clr>
                <a:schemeClr val="dk1"/>
              </a:buClr>
              <a:buSzPts val="1300"/>
              <a:buFont typeface="Arial"/>
              <a:buNone/>
            </a:pPr>
            <a:r>
              <a:rPr lang="en-CA" sz="1300" b="0" i="0" u="none" strike="noStrike" cap="none">
                <a:solidFill>
                  <a:schemeClr val="dk1"/>
                </a:solidFill>
                <a:latin typeface="Arial"/>
                <a:ea typeface="Arial"/>
                <a:cs typeface="Arial"/>
                <a:sym typeface="Arial"/>
              </a:rPr>
              <a:t>ServiceOntario</a:t>
            </a:r>
            <a:endParaRPr sz="1300" b="0" i="0" u="none" strike="noStrike" cap="none">
              <a:solidFill>
                <a:schemeClr val="dk1"/>
              </a:solidFill>
              <a:latin typeface="Arial"/>
              <a:ea typeface="Arial"/>
              <a:cs typeface="Arial"/>
              <a:sym typeface="Arial"/>
            </a:endParaRPr>
          </a:p>
          <a:p>
            <a:pPr marL="0" marR="0" lvl="0" indent="0" algn="l" rtl="0">
              <a:lnSpc>
                <a:spcPct val="120000"/>
              </a:lnSpc>
              <a:spcBef>
                <a:spcPts val="0"/>
              </a:spcBef>
              <a:spcAft>
                <a:spcPts val="0"/>
              </a:spcAft>
              <a:buClr>
                <a:schemeClr val="dk1"/>
              </a:buClr>
              <a:buSzPts val="1300"/>
              <a:buFont typeface="Arial"/>
              <a:buNone/>
            </a:pPr>
            <a:r>
              <a:rPr lang="en-CA" sz="1300" b="0" i="0" u="none" strike="noStrike" cap="none">
                <a:solidFill>
                  <a:schemeClr val="dk1"/>
                </a:solidFill>
                <a:latin typeface="Arial"/>
                <a:ea typeface="Arial"/>
                <a:cs typeface="Arial"/>
                <a:sym typeface="Arial"/>
              </a:rPr>
              <a:t>47 Sheppard Avenue East, Unit 417, 4th Floor</a:t>
            </a:r>
            <a:endParaRPr/>
          </a:p>
          <a:p>
            <a:pPr marL="0" marR="0" lvl="0" indent="0" algn="l" rtl="0">
              <a:lnSpc>
                <a:spcPct val="120000"/>
              </a:lnSpc>
              <a:spcBef>
                <a:spcPts val="0"/>
              </a:spcBef>
              <a:spcAft>
                <a:spcPts val="0"/>
              </a:spcAft>
              <a:buClr>
                <a:schemeClr val="dk1"/>
              </a:buClr>
              <a:buSzPts val="1300"/>
              <a:buFont typeface="Arial"/>
              <a:buNone/>
            </a:pPr>
            <a:r>
              <a:rPr lang="en-CA" sz="1300" b="0" i="0" u="none" strike="noStrike" cap="none">
                <a:solidFill>
                  <a:schemeClr val="dk1"/>
                </a:solidFill>
                <a:latin typeface="Arial"/>
                <a:ea typeface="Arial"/>
                <a:cs typeface="Arial"/>
                <a:sym typeface="Arial"/>
              </a:rPr>
              <a:t>Toronto, ON</a:t>
            </a:r>
            <a:endParaRPr/>
          </a:p>
          <a:p>
            <a:pPr marL="0" marR="0" lvl="0" indent="0" algn="l" rtl="0">
              <a:lnSpc>
                <a:spcPct val="120000"/>
              </a:lnSpc>
              <a:spcBef>
                <a:spcPts val="0"/>
              </a:spcBef>
              <a:spcAft>
                <a:spcPts val="0"/>
              </a:spcAft>
              <a:buClr>
                <a:schemeClr val="dk1"/>
              </a:buClr>
              <a:buSzPts val="1300"/>
              <a:buFont typeface="Arial"/>
              <a:buNone/>
            </a:pPr>
            <a:r>
              <a:rPr lang="en-CA" sz="1300" b="0" i="0" u="none" strike="noStrike" cap="none">
                <a:solidFill>
                  <a:schemeClr val="dk1"/>
                </a:solidFill>
                <a:latin typeface="Arial"/>
                <a:ea typeface="Arial"/>
                <a:cs typeface="Arial"/>
                <a:sym typeface="Arial"/>
              </a:rPr>
              <a:t>M2N 5N1</a:t>
            </a:r>
            <a:endParaRPr/>
          </a:p>
        </p:txBody>
      </p:sp>
      <p:sp>
        <p:nvSpPr>
          <p:cNvPr id="211" name="Google Shape;211;p13"/>
          <p:cNvSpPr txBox="1"/>
          <p:nvPr/>
        </p:nvSpPr>
        <p:spPr>
          <a:xfrm>
            <a:off x="648008" y="2347895"/>
            <a:ext cx="3126581" cy="3636658"/>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If your application is complete and accurate</a:t>
            </a:r>
            <a:r>
              <a:rPr lang="en-CA" sz="1600" u="none" strike="noStrike" cap="none" dirty="0">
                <a:solidFill>
                  <a:schemeClr val="dk1"/>
                </a:solidFill>
                <a:latin typeface="Arial"/>
                <a:ea typeface="Arial"/>
                <a:cs typeface="Arial"/>
                <a:sym typeface="Arial"/>
              </a:rPr>
              <a:t>, </a:t>
            </a:r>
            <a:r>
              <a:rPr lang="en-CA" sz="1600" b="1" i="1" u="none" strike="noStrike" cap="none" dirty="0">
                <a:solidFill>
                  <a:schemeClr val="dk1"/>
                </a:solidFill>
                <a:latin typeface="Arial"/>
                <a:ea typeface="Arial"/>
                <a:cs typeface="Arial"/>
                <a:sym typeface="Arial"/>
              </a:rPr>
              <a:t>you should receive a certificate of name change in 6-8 weeks.</a:t>
            </a:r>
            <a:endParaRPr sz="1600" b="1" i="1" dirty="0"/>
          </a:p>
          <a:p>
            <a:pPr marL="0" marR="0" lvl="0" indent="0" algn="l" rtl="0">
              <a:lnSpc>
                <a:spcPct val="120000"/>
              </a:lnSpc>
              <a:spcBef>
                <a:spcPts val="1000"/>
              </a:spcBef>
              <a:spcAft>
                <a:spcPts val="0"/>
              </a:spcAft>
              <a:buClr>
                <a:schemeClr val="dk1"/>
              </a:buClr>
              <a:buSzPts val="300"/>
              <a:buFont typeface="Arial"/>
              <a:buNone/>
            </a:pPr>
            <a:endParaRPr sz="1600" b="0" i="0" u="none" strike="noStrike" cap="none" dirty="0">
              <a:solidFill>
                <a:schemeClr val="dk1"/>
              </a:solidFill>
              <a:latin typeface="Arial"/>
              <a:ea typeface="Arial"/>
              <a:cs typeface="Arial"/>
              <a:sym typeface="Arial"/>
            </a:endParaRPr>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This document will show your previous name and your new name. </a:t>
            </a:r>
            <a:r>
              <a:rPr lang="en-CA" sz="1600" b="1" i="1" u="none" strike="noStrike" cap="none" dirty="0">
                <a:solidFill>
                  <a:schemeClr val="dk1"/>
                </a:solidFill>
                <a:latin typeface="Arial"/>
                <a:ea typeface="Arial"/>
                <a:cs typeface="Arial"/>
                <a:sym typeface="Arial"/>
              </a:rPr>
              <a:t>You can use this certificate to change your name on other personal documents</a:t>
            </a:r>
            <a:r>
              <a:rPr lang="en-CA" sz="1600" b="0" i="0" u="none" strike="noStrike" cap="none" dirty="0">
                <a:solidFill>
                  <a:schemeClr val="dk1"/>
                </a:solidFill>
                <a:latin typeface="Arial"/>
                <a:ea typeface="Arial"/>
                <a:cs typeface="Arial"/>
                <a:sym typeface="Arial"/>
              </a:rPr>
              <a:t>.</a:t>
            </a:r>
            <a:endParaRPr sz="1600" dirty="0"/>
          </a:p>
        </p:txBody>
      </p:sp>
      <p:pic>
        <p:nvPicPr>
          <p:cNvPr id="212" name="Google Shape;212;p13"/>
          <p:cNvPicPr preferRelativeResize="0"/>
          <p:nvPr/>
        </p:nvPicPr>
        <p:blipFill rotWithShape="1">
          <a:blip r:embed="rId3">
            <a:alphaModFix/>
          </a:blip>
          <a:srcRect b="45221"/>
          <a:stretch/>
        </p:blipFill>
        <p:spPr>
          <a:xfrm>
            <a:off x="7467473" y="1705400"/>
            <a:ext cx="4199323" cy="2302233"/>
          </a:xfrm>
          <a:prstGeom prst="rect">
            <a:avLst/>
          </a:prstGeom>
          <a:noFill/>
          <a:ln>
            <a:noFill/>
          </a:ln>
        </p:spPr>
      </p:pic>
      <p:sp>
        <p:nvSpPr>
          <p:cNvPr id="213" name="Google Shape;213;p13"/>
          <p:cNvSpPr/>
          <p:nvPr/>
        </p:nvSpPr>
        <p:spPr>
          <a:xfrm>
            <a:off x="7467473" y="4266403"/>
            <a:ext cx="4524831" cy="1718150"/>
          </a:xfrm>
          <a:prstGeom prst="rect">
            <a:avLst/>
          </a:prstGeom>
          <a:solidFill>
            <a:srgbClr val="B7ACBD">
              <a:alpha val="7098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14" name="Google Shape;214;p13"/>
          <p:cNvSpPr txBox="1"/>
          <p:nvPr/>
        </p:nvSpPr>
        <p:spPr>
          <a:xfrm>
            <a:off x="7637578" y="4433269"/>
            <a:ext cx="4216235" cy="1384954"/>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Clr>
                <a:schemeClr val="dk1"/>
              </a:buClr>
              <a:buSzPts val="1400"/>
              <a:buFont typeface="Arial"/>
              <a:buNone/>
            </a:pPr>
            <a:r>
              <a:rPr lang="en-CA" sz="1400" b="0" i="0" u="none" strike="noStrike" cap="none" dirty="0">
                <a:solidFill>
                  <a:schemeClr val="dk1"/>
                </a:solidFill>
                <a:latin typeface="Arial"/>
                <a:ea typeface="Arial"/>
                <a:cs typeface="Arial"/>
                <a:sym typeface="Arial"/>
              </a:rPr>
              <a:t>If possible, </a:t>
            </a:r>
            <a:r>
              <a:rPr lang="en-CA" sz="1400" b="1" i="1" u="none" strike="noStrike" cap="none" dirty="0">
                <a:solidFill>
                  <a:schemeClr val="dk1"/>
                </a:solidFill>
                <a:latin typeface="Arial"/>
                <a:ea typeface="Arial"/>
                <a:cs typeface="Arial"/>
                <a:sym typeface="Arial"/>
              </a:rPr>
              <a:t>I recommend sending the entire application in a tracked envelope using Canada Post</a:t>
            </a:r>
            <a:r>
              <a:rPr lang="en-CA" sz="1400" b="0" i="0" u="none" strike="noStrike" cap="none" dirty="0">
                <a:solidFill>
                  <a:schemeClr val="dk1"/>
                </a:solidFill>
                <a:latin typeface="Arial"/>
                <a:ea typeface="Arial"/>
                <a:cs typeface="Arial"/>
                <a:sym typeface="Arial"/>
              </a:rPr>
              <a:t>, to ease the stress of your application getting lost in the mail, and to allow for an update when it is likely beginning to be processed. </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14"/>
          <p:cNvSpPr/>
          <p:nvPr/>
        </p:nvSpPr>
        <p:spPr>
          <a:xfrm>
            <a:off x="365273" y="2122005"/>
            <a:ext cx="9096704" cy="4111370"/>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20" name="Google Shape;220;p14"/>
          <p:cNvSpPr txBox="1"/>
          <p:nvPr/>
        </p:nvSpPr>
        <p:spPr>
          <a:xfrm>
            <a:off x="1493166" y="1400839"/>
            <a:ext cx="6231937" cy="479439"/>
          </a:xfrm>
          <a:prstGeom prst="rect">
            <a:avLst/>
          </a:prstGeom>
          <a:noFill/>
          <a:ln>
            <a:noFill/>
          </a:ln>
        </p:spPr>
        <p:txBody>
          <a:bodyPr spcFirstLastPara="1" wrap="square" lIns="91425" tIns="45700" rIns="91425" bIns="45700" anchor="t" anchorCtr="0">
            <a:normAutofit fontScale="97500" lnSpcReduction="10000"/>
          </a:bodyPr>
          <a:lstStyle/>
          <a:p>
            <a:pPr marL="0" marR="0" lvl="0" indent="0" algn="l" rtl="0">
              <a:lnSpc>
                <a:spcPct val="85000"/>
              </a:lnSpc>
              <a:spcBef>
                <a:spcPts val="0"/>
              </a:spcBef>
              <a:spcAft>
                <a:spcPts val="0"/>
              </a:spcAft>
              <a:buClr>
                <a:schemeClr val="dk1"/>
              </a:buClr>
              <a:buSzPct val="100000"/>
              <a:buFont typeface="Arial"/>
              <a:buNone/>
            </a:pPr>
            <a:r>
              <a:rPr lang="en-CA" sz="3200" b="1" i="0" u="none" strike="noStrike" cap="none">
                <a:solidFill>
                  <a:schemeClr val="dk1"/>
                </a:solidFill>
                <a:latin typeface="Arial"/>
                <a:ea typeface="Arial"/>
                <a:cs typeface="Arial"/>
                <a:sym typeface="Arial"/>
              </a:rPr>
              <a:t>Some suggestions</a:t>
            </a:r>
            <a:endParaRPr sz="3000" b="1" i="0" u="none" strike="noStrike" cap="none">
              <a:solidFill>
                <a:schemeClr val="dk1"/>
              </a:solidFill>
              <a:latin typeface="Arial"/>
              <a:ea typeface="Arial"/>
              <a:cs typeface="Arial"/>
              <a:sym typeface="Arial"/>
            </a:endParaRPr>
          </a:p>
        </p:txBody>
      </p:sp>
      <p:sp>
        <p:nvSpPr>
          <p:cNvPr id="221" name="Google Shape;221;p14"/>
          <p:cNvSpPr txBox="1"/>
          <p:nvPr/>
        </p:nvSpPr>
        <p:spPr>
          <a:xfrm>
            <a:off x="1237246" y="725465"/>
            <a:ext cx="7059568" cy="721166"/>
          </a:xfrm>
          <a:prstGeom prst="rect">
            <a:avLst/>
          </a:prstGeom>
          <a:noFill/>
          <a:ln>
            <a:noFill/>
          </a:ln>
        </p:spPr>
        <p:txBody>
          <a:bodyPr spcFirstLastPara="1" wrap="square" lIns="91425" tIns="45700" rIns="91425" bIns="45700" anchor="t" anchorCtr="0">
            <a:normAutofit/>
          </a:bodyPr>
          <a:lstStyle/>
          <a:p>
            <a:pPr marL="0" marR="0" lvl="0" indent="0" algn="l" rtl="0">
              <a:lnSpc>
                <a:spcPct val="85000"/>
              </a:lnSpc>
              <a:spcBef>
                <a:spcPts val="0"/>
              </a:spcBef>
              <a:spcAft>
                <a:spcPts val="0"/>
              </a:spcAft>
              <a:buClr>
                <a:schemeClr val="dk1"/>
              </a:buClr>
              <a:buSzPts val="4000"/>
              <a:buFont typeface="Arial"/>
              <a:buNone/>
            </a:pPr>
            <a:r>
              <a:rPr lang="en-CA" sz="4000" b="1" i="0" u="none" strike="noStrike" cap="none">
                <a:solidFill>
                  <a:schemeClr val="dk1"/>
                </a:solidFill>
                <a:latin typeface="Arial"/>
                <a:ea typeface="Arial"/>
                <a:cs typeface="Arial"/>
                <a:sym typeface="Arial"/>
              </a:rPr>
              <a:t>Ontario legal name changes</a:t>
            </a:r>
            <a:endParaRPr/>
          </a:p>
        </p:txBody>
      </p:sp>
      <p:sp>
        <p:nvSpPr>
          <p:cNvPr id="222" name="Google Shape;222;p14"/>
          <p:cNvSpPr txBox="1"/>
          <p:nvPr/>
        </p:nvSpPr>
        <p:spPr>
          <a:xfrm>
            <a:off x="573675" y="2347895"/>
            <a:ext cx="7970722" cy="3784640"/>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a:t>
            </a:r>
            <a:r>
              <a:rPr lang="en-CA" sz="1600" b="1" i="1" u="none" strike="noStrike" cap="none" dirty="0">
                <a:solidFill>
                  <a:schemeClr val="dk1"/>
                </a:solidFill>
                <a:latin typeface="Arial"/>
                <a:ea typeface="Arial"/>
                <a:cs typeface="Arial"/>
                <a:sym typeface="Arial"/>
              </a:rPr>
              <a:t>Give yourself time </a:t>
            </a:r>
            <a:r>
              <a:rPr lang="en-CA" sz="1600" b="0" i="0" u="none" strike="noStrike" cap="none" dirty="0">
                <a:solidFill>
                  <a:schemeClr val="dk1"/>
                </a:solidFill>
                <a:latin typeface="Arial"/>
                <a:ea typeface="Arial"/>
                <a:cs typeface="Arial"/>
                <a:sym typeface="Arial"/>
              </a:rPr>
              <a:t>(it will likely take several weeks to gather all the information you need, and to complete, double-check, and submit the forms)</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a:t>
            </a:r>
            <a:r>
              <a:rPr lang="en-CA" sz="1600" b="1" i="1" u="none" strike="noStrike" cap="none" dirty="0">
                <a:solidFill>
                  <a:schemeClr val="dk1"/>
                </a:solidFill>
                <a:latin typeface="Arial"/>
                <a:ea typeface="Arial"/>
                <a:cs typeface="Arial"/>
                <a:sym typeface="Arial"/>
              </a:rPr>
              <a:t>Print clearly </a:t>
            </a:r>
            <a:r>
              <a:rPr lang="en-CA" sz="1600" b="0" i="0" u="none" strike="noStrike" cap="none" dirty="0">
                <a:solidFill>
                  <a:schemeClr val="dk1"/>
                </a:solidFill>
                <a:latin typeface="Arial"/>
                <a:ea typeface="Arial"/>
                <a:cs typeface="Arial"/>
                <a:sym typeface="Arial"/>
              </a:rPr>
              <a:t>using a pen with blue or black ink</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a:t>
            </a:r>
            <a:r>
              <a:rPr lang="en-CA" sz="1600" b="1" i="1" u="none" strike="noStrike" cap="none" dirty="0">
                <a:solidFill>
                  <a:schemeClr val="dk1"/>
                </a:solidFill>
                <a:latin typeface="Arial"/>
                <a:ea typeface="Arial"/>
                <a:cs typeface="Arial"/>
                <a:sym typeface="Arial"/>
              </a:rPr>
              <a:t>Do not use correction fluid </a:t>
            </a:r>
            <a:r>
              <a:rPr lang="en-CA" sz="1600" b="0" i="0" u="none" strike="noStrike" cap="none" dirty="0">
                <a:solidFill>
                  <a:schemeClr val="dk1"/>
                </a:solidFill>
                <a:latin typeface="Arial"/>
                <a:ea typeface="Arial"/>
                <a:cs typeface="Arial"/>
                <a:sym typeface="Arial"/>
              </a:rPr>
              <a:t>on any forms</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a:t>
            </a:r>
            <a:r>
              <a:rPr lang="en-CA" sz="1600" b="1" i="1" u="none" strike="noStrike" cap="none" dirty="0">
                <a:solidFill>
                  <a:schemeClr val="dk1"/>
                </a:solidFill>
                <a:latin typeface="Arial"/>
                <a:ea typeface="Arial"/>
                <a:cs typeface="Arial"/>
                <a:sym typeface="Arial"/>
              </a:rPr>
              <a:t>If you make a mistake or want to change information</a:t>
            </a:r>
            <a:r>
              <a:rPr lang="en-CA" sz="1600" b="0" i="0" u="none" strike="noStrike" cap="none" dirty="0">
                <a:solidFill>
                  <a:schemeClr val="dk1"/>
                </a:solidFill>
                <a:latin typeface="Arial"/>
                <a:ea typeface="Arial"/>
                <a:cs typeface="Arial"/>
                <a:sym typeface="Arial"/>
              </a:rPr>
              <a:t>, you must do the following:</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 Put brackets around the wrong information</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 Enter the correct information</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 Put your initials beside each change</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 Have the commissioner initial each change before it is sworn</a:t>
            </a:r>
            <a:endParaRPr sz="1600" dirty="0"/>
          </a:p>
        </p:txBody>
      </p:sp>
      <p:pic>
        <p:nvPicPr>
          <p:cNvPr id="223" name="Google Shape;223;p14" descr="A wall covered with sticky notes."/>
          <p:cNvPicPr preferRelativeResize="0"/>
          <p:nvPr/>
        </p:nvPicPr>
        <p:blipFill rotWithShape="1">
          <a:blip r:embed="rId3">
            <a:alphaModFix/>
          </a:blip>
          <a:srcRect l="33498" r="33497"/>
          <a:stretch/>
        </p:blipFill>
        <p:spPr>
          <a:xfrm>
            <a:off x="8654021" y="426765"/>
            <a:ext cx="3301496" cy="619029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5"/>
          <p:cNvSpPr/>
          <p:nvPr/>
        </p:nvSpPr>
        <p:spPr>
          <a:xfrm>
            <a:off x="450761" y="1569493"/>
            <a:ext cx="11346287" cy="4925900"/>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29" name="Google Shape;229;p15"/>
          <p:cNvSpPr txBox="1"/>
          <p:nvPr/>
        </p:nvSpPr>
        <p:spPr>
          <a:xfrm>
            <a:off x="625031" y="1775170"/>
            <a:ext cx="6231937" cy="479439"/>
          </a:xfrm>
          <a:prstGeom prst="rect">
            <a:avLst/>
          </a:prstGeom>
          <a:noFill/>
          <a:ln>
            <a:noFill/>
          </a:ln>
        </p:spPr>
        <p:txBody>
          <a:bodyPr spcFirstLastPara="1" wrap="square" lIns="91425" tIns="45700" rIns="91425" bIns="45700" anchor="t" anchorCtr="0">
            <a:normAutofit fontScale="97500"/>
          </a:bodyPr>
          <a:lstStyle/>
          <a:p>
            <a:pPr marL="0" marR="0" lvl="0" indent="0" algn="l" rtl="0">
              <a:lnSpc>
                <a:spcPct val="85000"/>
              </a:lnSpc>
              <a:spcBef>
                <a:spcPts val="0"/>
              </a:spcBef>
              <a:spcAft>
                <a:spcPts val="0"/>
              </a:spcAft>
              <a:buClr>
                <a:schemeClr val="dk1"/>
              </a:buClr>
              <a:buSzPct val="100000"/>
              <a:buFont typeface="Arial"/>
              <a:buNone/>
            </a:pPr>
            <a:r>
              <a:rPr lang="en-CA" sz="2600" b="1" i="0" u="none" strike="noStrike" cap="none" dirty="0">
                <a:solidFill>
                  <a:schemeClr val="dk1"/>
                </a:solidFill>
                <a:latin typeface="Arial"/>
                <a:ea typeface="Arial"/>
                <a:cs typeface="Arial"/>
                <a:sym typeface="Arial"/>
              </a:rPr>
              <a:t>Checklist</a:t>
            </a:r>
            <a:endParaRPr dirty="0"/>
          </a:p>
        </p:txBody>
      </p:sp>
      <p:sp>
        <p:nvSpPr>
          <p:cNvPr id="230" name="Google Shape;230;p15"/>
          <p:cNvSpPr txBox="1"/>
          <p:nvPr/>
        </p:nvSpPr>
        <p:spPr>
          <a:xfrm>
            <a:off x="1237246" y="725465"/>
            <a:ext cx="7059568" cy="721166"/>
          </a:xfrm>
          <a:prstGeom prst="rect">
            <a:avLst/>
          </a:prstGeom>
          <a:noFill/>
          <a:ln>
            <a:noFill/>
          </a:ln>
        </p:spPr>
        <p:txBody>
          <a:bodyPr spcFirstLastPara="1" wrap="square" lIns="91425" tIns="45700" rIns="91425" bIns="45700" anchor="t" anchorCtr="0">
            <a:normAutofit/>
          </a:bodyPr>
          <a:lstStyle/>
          <a:p>
            <a:pPr marL="0" marR="0" lvl="0" indent="0" algn="l" rtl="0">
              <a:lnSpc>
                <a:spcPct val="85000"/>
              </a:lnSpc>
              <a:spcBef>
                <a:spcPts val="0"/>
              </a:spcBef>
              <a:spcAft>
                <a:spcPts val="0"/>
              </a:spcAft>
              <a:buClr>
                <a:schemeClr val="dk1"/>
              </a:buClr>
              <a:buSzPts val="4000"/>
              <a:buFont typeface="Arial"/>
              <a:buNone/>
            </a:pPr>
            <a:r>
              <a:rPr lang="en-CA" sz="4000" b="1" i="0" u="none" strike="noStrike" cap="none">
                <a:solidFill>
                  <a:schemeClr val="dk1"/>
                </a:solidFill>
                <a:latin typeface="Arial"/>
                <a:ea typeface="Arial"/>
                <a:cs typeface="Arial"/>
                <a:sym typeface="Arial"/>
              </a:rPr>
              <a:t>Ontario legal name changes</a:t>
            </a:r>
            <a:endParaRPr/>
          </a:p>
        </p:txBody>
      </p:sp>
      <p:sp>
        <p:nvSpPr>
          <p:cNvPr id="231" name="Google Shape;231;p15"/>
          <p:cNvSpPr txBox="1"/>
          <p:nvPr/>
        </p:nvSpPr>
        <p:spPr>
          <a:xfrm>
            <a:off x="869732" y="2355334"/>
            <a:ext cx="10401791" cy="408334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20000"/>
              </a:lnSpc>
              <a:spcBef>
                <a:spcPts val="0"/>
              </a:spcBef>
              <a:spcAft>
                <a:spcPts val="0"/>
              </a:spcAft>
              <a:buClr>
                <a:schemeClr val="dk1"/>
              </a:buClr>
              <a:buSzPts val="1600"/>
              <a:buFont typeface="Noto Sans Symbols"/>
              <a:buChar char="❑"/>
            </a:pPr>
            <a:r>
              <a:rPr lang="en-CA" sz="1500" b="1" i="1" u="none" strike="noStrike" cap="none" dirty="0">
                <a:solidFill>
                  <a:schemeClr val="dk1"/>
                </a:solidFill>
                <a:latin typeface="Arial"/>
                <a:ea typeface="Arial"/>
                <a:cs typeface="Arial"/>
                <a:sym typeface="Arial"/>
              </a:rPr>
              <a:t>Fill out the Application to Change an Adult's Name </a:t>
            </a:r>
            <a:r>
              <a:rPr lang="en-CA" sz="1500" b="0" i="0" u="none" strike="noStrike" cap="none" dirty="0">
                <a:solidFill>
                  <a:schemeClr val="dk1"/>
                </a:solidFill>
                <a:latin typeface="Arial"/>
                <a:ea typeface="Arial"/>
                <a:cs typeface="Arial"/>
                <a:sym typeface="Arial"/>
              </a:rPr>
              <a:t>(all relevant sections, excluding Guarantor’s Statement) and Request for Non-Publication in the Ontario Gazette </a:t>
            </a:r>
            <a:r>
              <a:rPr lang="en-CA" sz="1500" b="1" i="1" u="none" strike="noStrike" cap="none" dirty="0">
                <a:solidFill>
                  <a:schemeClr val="dk1"/>
                </a:solidFill>
                <a:latin typeface="Arial"/>
                <a:ea typeface="Arial"/>
                <a:cs typeface="Arial"/>
                <a:sym typeface="Arial"/>
              </a:rPr>
              <a:t>(DO NOT SIGN YET)</a:t>
            </a:r>
            <a:endParaRPr sz="1500" dirty="0"/>
          </a:p>
          <a:p>
            <a:pPr marL="228600" marR="0" lvl="0" indent="-228600" algn="l" rtl="0">
              <a:lnSpc>
                <a:spcPct val="120000"/>
              </a:lnSpc>
              <a:spcBef>
                <a:spcPts val="1000"/>
              </a:spcBef>
              <a:spcAft>
                <a:spcPts val="0"/>
              </a:spcAft>
              <a:buClr>
                <a:schemeClr val="dk1"/>
              </a:buClr>
              <a:buSzPts val="1600"/>
              <a:buFont typeface="Noto Sans Symbols"/>
              <a:buChar char="❑"/>
            </a:pPr>
            <a:r>
              <a:rPr lang="en-CA" sz="1500" b="1" i="1" u="none" strike="noStrike" cap="none" dirty="0">
                <a:solidFill>
                  <a:schemeClr val="dk1"/>
                </a:solidFill>
                <a:latin typeface="Arial"/>
                <a:ea typeface="Arial"/>
                <a:cs typeface="Arial"/>
                <a:sym typeface="Arial"/>
              </a:rPr>
              <a:t>Collect all required identification</a:t>
            </a:r>
            <a:r>
              <a:rPr lang="en-CA" sz="1500" b="0" i="0" u="none" strike="noStrike" cap="none" dirty="0">
                <a:solidFill>
                  <a:schemeClr val="dk1"/>
                </a:solidFill>
                <a:latin typeface="Arial"/>
                <a:ea typeface="Arial"/>
                <a:cs typeface="Arial"/>
                <a:sym typeface="Arial"/>
              </a:rPr>
              <a:t> photocopies and/or original documents, including translations, if necessary</a:t>
            </a:r>
            <a:endParaRPr sz="1500" dirty="0"/>
          </a:p>
          <a:p>
            <a:pPr marL="228600" marR="0" lvl="0" indent="-228600" algn="l" rtl="0">
              <a:lnSpc>
                <a:spcPct val="120000"/>
              </a:lnSpc>
              <a:spcBef>
                <a:spcPts val="1000"/>
              </a:spcBef>
              <a:spcAft>
                <a:spcPts val="0"/>
              </a:spcAft>
              <a:buClr>
                <a:schemeClr val="dk1"/>
              </a:buClr>
              <a:buSzPts val="1600"/>
              <a:buFont typeface="Noto Sans Symbols"/>
              <a:buChar char="❑"/>
            </a:pPr>
            <a:r>
              <a:rPr lang="en-CA" sz="1500" b="1" i="1" u="none" strike="noStrike" cap="none" dirty="0">
                <a:solidFill>
                  <a:schemeClr val="dk1"/>
                </a:solidFill>
                <a:latin typeface="Arial"/>
                <a:ea typeface="Arial"/>
                <a:cs typeface="Arial"/>
                <a:sym typeface="Arial"/>
              </a:rPr>
              <a:t>Receive consent from every person who has legal custody of you</a:t>
            </a:r>
            <a:r>
              <a:rPr lang="en-CA" sz="1500" b="0" i="0" u="none" strike="noStrike" cap="none" dirty="0">
                <a:solidFill>
                  <a:schemeClr val="dk1"/>
                </a:solidFill>
                <a:latin typeface="Arial"/>
                <a:ea typeface="Arial"/>
                <a:cs typeface="Arial"/>
                <a:sym typeface="Arial"/>
              </a:rPr>
              <a:t>, if applicable</a:t>
            </a:r>
            <a:endParaRPr sz="1500" dirty="0"/>
          </a:p>
          <a:p>
            <a:pPr marL="228600" marR="0" lvl="0" indent="-228600" algn="l" rtl="0">
              <a:lnSpc>
                <a:spcPct val="120000"/>
              </a:lnSpc>
              <a:spcBef>
                <a:spcPts val="1000"/>
              </a:spcBef>
              <a:spcAft>
                <a:spcPts val="0"/>
              </a:spcAft>
              <a:buClr>
                <a:schemeClr val="dk1"/>
              </a:buClr>
              <a:buSzPts val="1600"/>
              <a:buFont typeface="Noto Sans Symbols"/>
              <a:buChar char="❑"/>
            </a:pPr>
            <a:r>
              <a:rPr lang="en-CA" sz="1500" b="1" i="1" u="none" strike="noStrike" cap="none" dirty="0">
                <a:solidFill>
                  <a:schemeClr val="dk1"/>
                </a:solidFill>
                <a:latin typeface="Arial"/>
                <a:ea typeface="Arial"/>
                <a:cs typeface="Arial"/>
                <a:sym typeface="Arial"/>
              </a:rPr>
              <a:t>Give your partner/spouse notice</a:t>
            </a:r>
            <a:r>
              <a:rPr lang="en-CA" sz="1500" b="0" i="0" u="none" strike="noStrike" cap="none" dirty="0">
                <a:solidFill>
                  <a:schemeClr val="dk1"/>
                </a:solidFill>
                <a:latin typeface="Arial"/>
                <a:ea typeface="Arial"/>
                <a:cs typeface="Arial"/>
                <a:sym typeface="Arial"/>
              </a:rPr>
              <a:t> that you are changing your name, if applicable</a:t>
            </a:r>
            <a:endParaRPr sz="1500" dirty="0"/>
          </a:p>
          <a:p>
            <a:pPr marL="228600" marR="0" lvl="0" indent="-228600" algn="l" rtl="0">
              <a:lnSpc>
                <a:spcPct val="120000"/>
              </a:lnSpc>
              <a:spcBef>
                <a:spcPts val="1000"/>
              </a:spcBef>
              <a:spcAft>
                <a:spcPts val="0"/>
              </a:spcAft>
              <a:buClr>
                <a:schemeClr val="dk1"/>
              </a:buClr>
              <a:buSzPts val="1600"/>
              <a:buFont typeface="Noto Sans Symbols"/>
              <a:buChar char="❑"/>
            </a:pPr>
            <a:r>
              <a:rPr lang="en-CA" sz="1500" b="1" i="1" u="none" strike="noStrike" cap="none" dirty="0">
                <a:solidFill>
                  <a:schemeClr val="dk1"/>
                </a:solidFill>
                <a:latin typeface="Arial"/>
                <a:ea typeface="Arial"/>
                <a:cs typeface="Arial"/>
                <a:sym typeface="Arial"/>
              </a:rPr>
              <a:t>Receive a police check</a:t>
            </a:r>
            <a:r>
              <a:rPr lang="en-CA" sz="1500" b="0" i="0" u="none" strike="noStrike" cap="none" dirty="0">
                <a:solidFill>
                  <a:schemeClr val="dk1"/>
                </a:solidFill>
                <a:latin typeface="Arial"/>
                <a:ea typeface="Arial"/>
                <a:cs typeface="Arial"/>
                <a:sym typeface="Arial"/>
              </a:rPr>
              <a:t>, if necessary</a:t>
            </a:r>
            <a:endParaRPr sz="1500" dirty="0"/>
          </a:p>
          <a:p>
            <a:pPr marL="228600" marR="0" lvl="0" indent="-228600" algn="l" rtl="0">
              <a:lnSpc>
                <a:spcPct val="120000"/>
              </a:lnSpc>
              <a:spcBef>
                <a:spcPts val="1000"/>
              </a:spcBef>
              <a:spcAft>
                <a:spcPts val="0"/>
              </a:spcAft>
              <a:buClr>
                <a:schemeClr val="dk1"/>
              </a:buClr>
              <a:buSzPts val="1600"/>
              <a:buFont typeface="Noto Sans Symbols"/>
              <a:buChar char="❑"/>
            </a:pPr>
            <a:r>
              <a:rPr lang="en-CA" sz="1500" b="1" i="1" u="none" strike="noStrike" cap="none" dirty="0">
                <a:solidFill>
                  <a:schemeClr val="dk1"/>
                </a:solidFill>
                <a:latin typeface="Arial"/>
                <a:ea typeface="Arial"/>
                <a:cs typeface="Arial"/>
                <a:sym typeface="Arial"/>
              </a:rPr>
              <a:t>Secure the $137 + shipping </a:t>
            </a:r>
            <a:r>
              <a:rPr lang="en-CA" sz="1500" b="0" i="0" u="none" strike="noStrike" cap="none" dirty="0">
                <a:solidFill>
                  <a:schemeClr val="dk1"/>
                </a:solidFill>
                <a:latin typeface="Arial"/>
                <a:ea typeface="Arial"/>
                <a:cs typeface="Arial"/>
                <a:sym typeface="Arial"/>
              </a:rPr>
              <a:t>to submit the application</a:t>
            </a:r>
            <a:endParaRPr sz="1500" dirty="0"/>
          </a:p>
          <a:p>
            <a:pPr marL="228600" marR="0" lvl="0" indent="-228600" algn="l" rtl="0">
              <a:lnSpc>
                <a:spcPct val="120000"/>
              </a:lnSpc>
              <a:spcBef>
                <a:spcPts val="1000"/>
              </a:spcBef>
              <a:spcAft>
                <a:spcPts val="0"/>
              </a:spcAft>
              <a:buClr>
                <a:schemeClr val="dk1"/>
              </a:buClr>
              <a:buSzPts val="1600"/>
              <a:buFont typeface="Noto Sans Symbols"/>
              <a:buChar char="❑"/>
            </a:pPr>
            <a:r>
              <a:rPr lang="en-CA" sz="1500" u="none" strike="noStrike" cap="none" dirty="0">
                <a:solidFill>
                  <a:schemeClr val="dk1"/>
                </a:solidFill>
                <a:latin typeface="Arial"/>
                <a:ea typeface="Arial"/>
                <a:cs typeface="Arial"/>
                <a:sym typeface="Arial"/>
              </a:rPr>
              <a:t>Secure a guarantor </a:t>
            </a:r>
            <a:r>
              <a:rPr lang="en-CA" sz="1500" b="0" i="0" u="none" strike="noStrike" cap="none" dirty="0">
                <a:solidFill>
                  <a:schemeClr val="dk1"/>
                </a:solidFill>
                <a:latin typeface="Arial"/>
                <a:ea typeface="Arial"/>
                <a:cs typeface="Arial"/>
                <a:sym typeface="Arial"/>
              </a:rPr>
              <a:t>and have them </a:t>
            </a:r>
            <a:r>
              <a:rPr lang="en-CA" sz="1500" b="1" i="1" u="none" strike="noStrike" cap="none" dirty="0">
                <a:solidFill>
                  <a:schemeClr val="dk1"/>
                </a:solidFill>
                <a:latin typeface="Arial"/>
                <a:ea typeface="Arial"/>
                <a:cs typeface="Arial"/>
                <a:sym typeface="Arial"/>
              </a:rPr>
              <a:t>fill out the Guarantor’s statement</a:t>
            </a:r>
            <a:endParaRPr sz="1500" b="1" i="1" dirty="0"/>
          </a:p>
          <a:p>
            <a:pPr marL="228600" marR="0" lvl="0" indent="-228600" algn="l" rtl="0">
              <a:lnSpc>
                <a:spcPct val="120000"/>
              </a:lnSpc>
              <a:spcBef>
                <a:spcPts val="1000"/>
              </a:spcBef>
              <a:spcAft>
                <a:spcPts val="0"/>
              </a:spcAft>
              <a:buClr>
                <a:schemeClr val="dk1"/>
              </a:buClr>
              <a:buSzPts val="1600"/>
              <a:buFont typeface="Noto Sans Symbols"/>
              <a:buChar char="❑"/>
            </a:pPr>
            <a:r>
              <a:rPr lang="en-CA" sz="1500" b="1" i="1" u="none" strike="noStrike" cap="none" dirty="0">
                <a:solidFill>
                  <a:schemeClr val="dk1"/>
                </a:solidFill>
                <a:latin typeface="Arial"/>
                <a:ea typeface="Arial"/>
                <a:cs typeface="Arial"/>
                <a:sym typeface="Arial"/>
              </a:rPr>
              <a:t>Make an appointment with a commissioner</a:t>
            </a:r>
            <a:r>
              <a:rPr lang="en-CA" sz="1500" b="0" i="0" u="none" strike="noStrike" cap="none" dirty="0">
                <a:solidFill>
                  <a:schemeClr val="dk1"/>
                </a:solidFill>
                <a:latin typeface="Arial"/>
                <a:ea typeface="Arial"/>
                <a:cs typeface="Arial"/>
                <a:sym typeface="Arial"/>
              </a:rPr>
              <a:t>, having them witness you sign and then commission the document</a:t>
            </a:r>
            <a:endParaRPr sz="1500" dirty="0"/>
          </a:p>
          <a:p>
            <a:pPr marL="228600" marR="0" lvl="0" indent="-228600" algn="l" rtl="0">
              <a:lnSpc>
                <a:spcPct val="120000"/>
              </a:lnSpc>
              <a:spcBef>
                <a:spcPts val="1000"/>
              </a:spcBef>
              <a:spcAft>
                <a:spcPts val="0"/>
              </a:spcAft>
              <a:buClr>
                <a:schemeClr val="dk1"/>
              </a:buClr>
              <a:buSzPts val="1600"/>
              <a:buFont typeface="Noto Sans Symbols"/>
              <a:buChar char="❑"/>
            </a:pPr>
            <a:r>
              <a:rPr lang="en-CA" sz="1500" b="1" i="1" u="none" strike="noStrike" cap="none" dirty="0">
                <a:solidFill>
                  <a:schemeClr val="dk1"/>
                </a:solidFill>
                <a:latin typeface="Arial"/>
                <a:ea typeface="Arial"/>
                <a:cs typeface="Arial"/>
                <a:sym typeface="Arial"/>
              </a:rPr>
              <a:t>Mail the document</a:t>
            </a:r>
            <a:r>
              <a:rPr lang="en-CA" sz="1500" b="0" i="0" u="none" strike="noStrike" cap="none" dirty="0">
                <a:solidFill>
                  <a:schemeClr val="dk1"/>
                </a:solidFill>
                <a:latin typeface="Arial"/>
                <a:ea typeface="Arial"/>
                <a:cs typeface="Arial"/>
                <a:sym typeface="Arial"/>
              </a:rPr>
              <a:t> to the Office of the Registrar General in Thunder Bay, ON </a:t>
            </a:r>
            <a:r>
              <a:rPr lang="en-CA" sz="1500" b="1" i="1" u="none" strike="noStrike" cap="none" dirty="0">
                <a:solidFill>
                  <a:schemeClr val="dk1"/>
                </a:solidFill>
                <a:latin typeface="Arial"/>
                <a:ea typeface="Arial"/>
                <a:cs typeface="Arial"/>
                <a:sym typeface="Arial"/>
              </a:rPr>
              <a:t>or submit in person </a:t>
            </a:r>
            <a:r>
              <a:rPr lang="en-CA" sz="1500" b="0" i="0" u="none" strike="noStrike" cap="none" dirty="0">
                <a:solidFill>
                  <a:schemeClr val="dk1"/>
                </a:solidFill>
                <a:latin typeface="Arial"/>
                <a:ea typeface="Arial"/>
                <a:cs typeface="Arial"/>
                <a:sym typeface="Arial"/>
              </a:rPr>
              <a:t>in Toronto, ON</a:t>
            </a:r>
            <a:endParaRPr sz="15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6"/>
          <p:cNvSpPr/>
          <p:nvPr/>
        </p:nvSpPr>
        <p:spPr>
          <a:xfrm>
            <a:off x="350279" y="2088970"/>
            <a:ext cx="6089234" cy="4106629"/>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38" name="Google Shape;238;p16"/>
          <p:cNvSpPr txBox="1"/>
          <p:nvPr/>
        </p:nvSpPr>
        <p:spPr>
          <a:xfrm>
            <a:off x="526918" y="2249077"/>
            <a:ext cx="5628816" cy="3773353"/>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2000"/>
              <a:buFont typeface="Arial"/>
              <a:buNone/>
            </a:pPr>
            <a:r>
              <a:rPr lang="en-CA" sz="2000" b="0" i="0" u="none" strike="noStrike" cap="none" dirty="0">
                <a:solidFill>
                  <a:schemeClr val="dk1"/>
                </a:solidFill>
                <a:latin typeface="Arial"/>
                <a:ea typeface="Arial"/>
                <a:cs typeface="Arial"/>
                <a:sym typeface="Arial"/>
              </a:rPr>
              <a:t>To update the sex designation on your Ontario birth registration or certificate, you will need to complete the </a:t>
            </a:r>
            <a:r>
              <a:rPr lang="en-CA" sz="2000" b="1" i="1" u="none" strike="noStrike" cap="none" dirty="0">
                <a:solidFill>
                  <a:schemeClr val="dk1"/>
                </a:solidFill>
                <a:latin typeface="Arial"/>
                <a:ea typeface="Arial"/>
                <a:cs typeface="Arial"/>
                <a:sym typeface="Arial"/>
              </a:rPr>
              <a:t>Ontario Application for Change of Sex Designation on a Birth Registration of an Adult (11325E) </a:t>
            </a:r>
            <a:r>
              <a:rPr lang="en-CA" sz="2000" b="0" i="0" u="none" strike="noStrike" cap="none" dirty="0">
                <a:solidFill>
                  <a:schemeClr val="dk1"/>
                </a:solidFill>
                <a:latin typeface="Arial"/>
                <a:ea typeface="Arial"/>
                <a:cs typeface="Arial"/>
                <a:sym typeface="Arial"/>
              </a:rPr>
              <a:t>as well as the </a:t>
            </a:r>
            <a:r>
              <a:rPr lang="en-CA" sz="2000" b="1" i="1" u="none" strike="noStrike" cap="none" dirty="0">
                <a:solidFill>
                  <a:schemeClr val="dk1"/>
                </a:solidFill>
                <a:latin typeface="Arial"/>
                <a:ea typeface="Arial"/>
                <a:cs typeface="Arial"/>
                <a:sym typeface="Arial"/>
              </a:rPr>
              <a:t>Statutory Declaration for a Change of Sex Designation on a Birth Registration of an Adult (11324E)</a:t>
            </a:r>
            <a:r>
              <a:rPr lang="en-CA" sz="2000" b="0" i="0" u="none" strike="noStrike" cap="none" dirty="0">
                <a:solidFill>
                  <a:schemeClr val="dk1"/>
                </a:solidFill>
                <a:latin typeface="Arial"/>
                <a:ea typeface="Arial"/>
                <a:cs typeface="Arial"/>
                <a:sym typeface="Arial"/>
              </a:rPr>
              <a:t>.</a:t>
            </a:r>
            <a:endParaRPr dirty="0"/>
          </a:p>
          <a:p>
            <a:pPr marL="0" marR="0" lvl="0" indent="0" algn="l" rtl="0">
              <a:lnSpc>
                <a:spcPct val="120000"/>
              </a:lnSpc>
              <a:spcBef>
                <a:spcPts val="1000"/>
              </a:spcBef>
              <a:spcAft>
                <a:spcPts val="0"/>
              </a:spcAft>
              <a:buClr>
                <a:schemeClr val="dk1"/>
              </a:buClr>
              <a:buSzPts val="1700"/>
              <a:buFont typeface="Arial"/>
              <a:buNone/>
            </a:pPr>
            <a:r>
              <a:rPr lang="en-CA" sz="1700" b="0" i="0" u="none" strike="noStrike" cap="none" dirty="0">
                <a:solidFill>
                  <a:schemeClr val="dk1"/>
                </a:solidFill>
                <a:latin typeface="Arial"/>
                <a:ea typeface="Arial"/>
                <a:cs typeface="Arial"/>
                <a:sym typeface="Arial"/>
              </a:rPr>
              <a:t>The application is two pages long, and the declaration is a single page. </a:t>
            </a:r>
            <a:r>
              <a:rPr lang="en-CA" sz="1700" b="1" i="1" u="none" strike="noStrike" cap="none" dirty="0">
                <a:solidFill>
                  <a:schemeClr val="dk1"/>
                </a:solidFill>
                <a:latin typeface="Arial"/>
                <a:ea typeface="Arial"/>
                <a:cs typeface="Arial"/>
                <a:sym typeface="Arial"/>
              </a:rPr>
              <a:t>They can be submitted at the same time as your Ontario name change</a:t>
            </a:r>
            <a:r>
              <a:rPr lang="en-CA" sz="1700" b="0" i="0" u="none" strike="noStrike" cap="none" dirty="0">
                <a:solidFill>
                  <a:schemeClr val="dk1"/>
                </a:solidFill>
                <a:latin typeface="Arial"/>
                <a:ea typeface="Arial"/>
                <a:cs typeface="Arial"/>
                <a:sym typeface="Arial"/>
              </a:rPr>
              <a:t>, if applicable.</a:t>
            </a:r>
            <a:endParaRPr dirty="0"/>
          </a:p>
        </p:txBody>
      </p:sp>
      <p:sp>
        <p:nvSpPr>
          <p:cNvPr id="239" name="Google Shape;239;p16"/>
          <p:cNvSpPr txBox="1">
            <a:spLocks noGrp="1"/>
          </p:cNvSpPr>
          <p:nvPr>
            <p:ph type="title"/>
          </p:nvPr>
        </p:nvSpPr>
        <p:spPr>
          <a:xfrm>
            <a:off x="1237246" y="725465"/>
            <a:ext cx="9987802" cy="721166"/>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ct val="100000"/>
              <a:buFont typeface="Arial"/>
              <a:buNone/>
            </a:pPr>
            <a:r>
              <a:rPr lang="en-CA" sz="4000"/>
              <a:t>Ontario birth registrations &amp; certificates</a:t>
            </a:r>
            <a:endParaRPr/>
          </a:p>
        </p:txBody>
      </p:sp>
      <p:sp>
        <p:nvSpPr>
          <p:cNvPr id="240" name="Google Shape;240;p16"/>
          <p:cNvSpPr txBox="1"/>
          <p:nvPr/>
        </p:nvSpPr>
        <p:spPr>
          <a:xfrm>
            <a:off x="1237245" y="1225910"/>
            <a:ext cx="10098162" cy="490536"/>
          </a:xfrm>
          <a:prstGeom prst="rect">
            <a:avLst/>
          </a:prstGeom>
          <a:noFill/>
          <a:ln>
            <a:noFill/>
          </a:ln>
        </p:spPr>
        <p:txBody>
          <a:bodyPr spcFirstLastPara="1" wrap="square" lIns="91425" tIns="45700" rIns="91425" bIns="45700" anchor="b" anchorCtr="0">
            <a:noAutofit/>
          </a:bodyPr>
          <a:lstStyle/>
          <a:p>
            <a:pPr marL="0" marR="0" lvl="0" indent="0" algn="l" rtl="0">
              <a:lnSpc>
                <a:spcPct val="120000"/>
              </a:lnSpc>
              <a:spcBef>
                <a:spcPts val="0"/>
              </a:spcBef>
              <a:spcAft>
                <a:spcPts val="0"/>
              </a:spcAft>
              <a:buClr>
                <a:schemeClr val="dk1"/>
              </a:buClr>
              <a:buSzPts val="1600"/>
              <a:buFont typeface="Arial"/>
              <a:buNone/>
            </a:pPr>
            <a:r>
              <a:rPr lang="en-CA" sz="1600" b="0" i="1" u="sng" strike="noStrike" cap="none">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https://www.ontario.ca/page/changing-your-sex-designation-your-birth-registration-and-birth-certificate</a:t>
            </a:r>
            <a:endParaRPr sz="1600" b="0" i="1" u="none" strike="noStrike" cap="none">
              <a:solidFill>
                <a:schemeClr val="dk1"/>
              </a:solidFill>
              <a:latin typeface="Arial"/>
              <a:ea typeface="Arial"/>
              <a:cs typeface="Arial"/>
              <a:sym typeface="Arial"/>
            </a:endParaRPr>
          </a:p>
        </p:txBody>
      </p:sp>
      <p:sp>
        <p:nvSpPr>
          <p:cNvPr id="241" name="Google Shape;241;p16"/>
          <p:cNvSpPr/>
          <p:nvPr/>
        </p:nvSpPr>
        <p:spPr>
          <a:xfrm>
            <a:off x="6856076" y="5552415"/>
            <a:ext cx="5116528" cy="785843"/>
          </a:xfrm>
          <a:prstGeom prst="rect">
            <a:avLst/>
          </a:prstGeom>
          <a:solidFill>
            <a:srgbClr val="B7ACBD">
              <a:alpha val="7098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42" name="Google Shape;242;p16"/>
          <p:cNvSpPr txBox="1"/>
          <p:nvPr/>
        </p:nvSpPr>
        <p:spPr>
          <a:xfrm>
            <a:off x="6926839" y="5638355"/>
            <a:ext cx="4906297" cy="652606"/>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400"/>
              <a:buFont typeface="Arial"/>
              <a:buNone/>
            </a:pPr>
            <a:r>
              <a:rPr lang="en-CA" sz="1400" b="0" i="0" u="none" strike="noStrike" cap="none" dirty="0">
                <a:solidFill>
                  <a:schemeClr val="dk1"/>
                </a:solidFill>
                <a:latin typeface="Arial"/>
                <a:ea typeface="Arial"/>
                <a:cs typeface="Arial"/>
                <a:sym typeface="Arial"/>
              </a:rPr>
              <a:t>This is based on the application as of Nov 2022. Please make sure you are filling out the most recent version.</a:t>
            </a:r>
            <a:endParaRPr dirty="0"/>
          </a:p>
        </p:txBody>
      </p:sp>
      <p:pic>
        <p:nvPicPr>
          <p:cNvPr id="243" name="Google Shape;243;p16"/>
          <p:cNvPicPr preferRelativeResize="0"/>
          <p:nvPr/>
        </p:nvPicPr>
        <p:blipFill rotWithShape="1">
          <a:blip r:embed="rId4">
            <a:alphaModFix/>
          </a:blip>
          <a:srcRect/>
          <a:stretch/>
        </p:blipFill>
        <p:spPr>
          <a:xfrm>
            <a:off x="6681518" y="2249077"/>
            <a:ext cx="5030862" cy="307979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7"/>
          <p:cNvSpPr/>
          <p:nvPr/>
        </p:nvSpPr>
        <p:spPr>
          <a:xfrm>
            <a:off x="296934" y="2050290"/>
            <a:ext cx="9492526" cy="4247480"/>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49" name="Google Shape;249;p17"/>
          <p:cNvSpPr txBox="1">
            <a:spLocks noGrp="1"/>
          </p:cNvSpPr>
          <p:nvPr>
            <p:ph type="title"/>
          </p:nvPr>
        </p:nvSpPr>
        <p:spPr>
          <a:xfrm>
            <a:off x="1467409" y="1452355"/>
            <a:ext cx="2816772" cy="479439"/>
          </a:xfrm>
          <a:prstGeom prst="rect">
            <a:avLst/>
          </a:prstGeom>
          <a:noFill/>
          <a:ln>
            <a:noFill/>
          </a:ln>
        </p:spPr>
        <p:txBody>
          <a:bodyPr spcFirstLastPara="1" wrap="square" lIns="91425" tIns="45700" rIns="91425" bIns="45700" anchor="t" anchorCtr="0">
            <a:normAutofit fontScale="90000"/>
          </a:bodyPr>
          <a:lstStyle/>
          <a:p>
            <a:pPr marL="0" lvl="0" indent="0" algn="l" rtl="0">
              <a:lnSpc>
                <a:spcPct val="85000"/>
              </a:lnSpc>
              <a:spcBef>
                <a:spcPts val="0"/>
              </a:spcBef>
              <a:spcAft>
                <a:spcPts val="0"/>
              </a:spcAft>
              <a:buClr>
                <a:schemeClr val="dk1"/>
              </a:buClr>
              <a:buSzPct val="100000"/>
              <a:buFont typeface="Arial"/>
              <a:buNone/>
            </a:pPr>
            <a:r>
              <a:rPr lang="en-CA" sz="3000"/>
              <a:t>Requirements</a:t>
            </a:r>
            <a:endParaRPr/>
          </a:p>
        </p:txBody>
      </p:sp>
      <p:sp>
        <p:nvSpPr>
          <p:cNvPr id="250" name="Google Shape;250;p17"/>
          <p:cNvSpPr txBox="1"/>
          <p:nvPr/>
        </p:nvSpPr>
        <p:spPr>
          <a:xfrm>
            <a:off x="545029" y="2212786"/>
            <a:ext cx="8365890" cy="3919749"/>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When changing your sex designation, </a:t>
            </a:r>
            <a:r>
              <a:rPr lang="en-CA" sz="1600" b="1" i="1" u="none" strike="noStrike" cap="none" dirty="0">
                <a:solidFill>
                  <a:schemeClr val="dk1"/>
                </a:solidFill>
                <a:latin typeface="Arial"/>
                <a:ea typeface="Arial"/>
                <a:cs typeface="Arial"/>
                <a:sym typeface="Arial"/>
              </a:rPr>
              <a:t>you have the options of M (male), F (female), or X (gender neutral) or not to display the sex designation field</a:t>
            </a:r>
            <a:r>
              <a:rPr lang="en-CA" sz="1600" b="0" i="0" u="none" strike="noStrike" cap="none" dirty="0">
                <a:solidFill>
                  <a:schemeClr val="dk1"/>
                </a:solidFill>
                <a:latin typeface="Arial"/>
                <a:ea typeface="Arial"/>
                <a:cs typeface="Arial"/>
                <a:sym typeface="Arial"/>
              </a:rPr>
              <a:t> at all. Depending on your chosen designation, your process will be different.</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You must be </a:t>
            </a:r>
            <a:r>
              <a:rPr lang="en-CA" sz="1600" b="1" i="1" u="none" strike="noStrike" cap="none" dirty="0">
                <a:solidFill>
                  <a:schemeClr val="dk1"/>
                </a:solidFill>
                <a:latin typeface="Arial"/>
                <a:ea typeface="Arial"/>
                <a:cs typeface="Arial"/>
                <a:sym typeface="Arial"/>
              </a:rPr>
              <a:t>born in Ontario, and 16 years of age or older</a:t>
            </a:r>
            <a:r>
              <a:rPr lang="en-CA" sz="1600" b="0" i="0" u="none" strike="noStrike" cap="none" dirty="0">
                <a:solidFill>
                  <a:schemeClr val="dk1"/>
                </a:solidFill>
                <a:latin typeface="Arial"/>
                <a:ea typeface="Arial"/>
                <a:cs typeface="Arial"/>
                <a:sym typeface="Arial"/>
              </a:rPr>
              <a:t> to complete this application. Along with the forms, you must provide:</a:t>
            </a:r>
            <a:endParaRPr sz="1600" dirty="0"/>
          </a:p>
          <a:p>
            <a:pPr marL="342900" marR="0" lvl="0" indent="-342900" algn="l" rtl="0">
              <a:lnSpc>
                <a:spcPct val="120000"/>
              </a:lnSpc>
              <a:spcBef>
                <a:spcPts val="1000"/>
              </a:spcBef>
              <a:spcAft>
                <a:spcPts val="0"/>
              </a:spcAft>
              <a:buClr>
                <a:schemeClr val="dk1"/>
              </a:buClr>
              <a:buSzPts val="1700"/>
              <a:buFont typeface="Arial"/>
              <a:buAutoNum type="arabicPeriod"/>
            </a:pPr>
            <a:r>
              <a:rPr lang="en-CA" sz="1600" b="1" i="1" u="none" strike="noStrike" cap="none" dirty="0">
                <a:solidFill>
                  <a:schemeClr val="dk1"/>
                </a:solidFill>
                <a:latin typeface="Arial"/>
                <a:ea typeface="Arial"/>
                <a:cs typeface="Arial"/>
                <a:sym typeface="Arial"/>
              </a:rPr>
              <a:t>A letter from a licensed doctor or psychologist </a:t>
            </a:r>
            <a:r>
              <a:rPr lang="en-CA" sz="1600" b="0" i="0" u="none" strike="noStrike" cap="none" dirty="0">
                <a:solidFill>
                  <a:schemeClr val="dk1"/>
                </a:solidFill>
                <a:latin typeface="Arial"/>
                <a:ea typeface="Arial"/>
                <a:cs typeface="Arial"/>
                <a:sym typeface="Arial"/>
              </a:rPr>
              <a:t>in good-standing, written on the doctor’s letterhead, stating that the doctor has examined or treated you and they can attest that the updated designation is appropriate, and signed by the doctor</a:t>
            </a:r>
            <a:endParaRPr sz="1600" dirty="0"/>
          </a:p>
          <a:p>
            <a:pPr marL="342900" marR="0" lvl="0" indent="-342900" algn="l" rtl="0">
              <a:lnSpc>
                <a:spcPct val="120000"/>
              </a:lnSpc>
              <a:spcBef>
                <a:spcPts val="1000"/>
              </a:spcBef>
              <a:spcAft>
                <a:spcPts val="0"/>
              </a:spcAft>
              <a:buClr>
                <a:schemeClr val="dk1"/>
              </a:buClr>
              <a:buSzPts val="1700"/>
              <a:buFont typeface="Arial"/>
              <a:buAutoNum type="arabicPeriod"/>
            </a:pPr>
            <a:r>
              <a:rPr lang="en-CA" sz="1600" b="1" i="1" u="none" strike="noStrike" cap="none" dirty="0">
                <a:solidFill>
                  <a:schemeClr val="dk1"/>
                </a:solidFill>
                <a:latin typeface="Arial"/>
                <a:ea typeface="Arial"/>
                <a:cs typeface="Arial"/>
                <a:sym typeface="Arial"/>
              </a:rPr>
              <a:t>All previously issued short- and long-form birth certificates </a:t>
            </a:r>
            <a:r>
              <a:rPr lang="en-CA" sz="1600" b="0" i="0" u="none" strike="noStrike" cap="none" dirty="0">
                <a:solidFill>
                  <a:schemeClr val="dk1"/>
                </a:solidFill>
                <a:latin typeface="Arial"/>
                <a:ea typeface="Arial"/>
                <a:cs typeface="Arial"/>
                <a:sym typeface="Arial"/>
              </a:rPr>
              <a:t>and certified copies of your birth registration</a:t>
            </a:r>
            <a:endParaRPr sz="1600" dirty="0"/>
          </a:p>
          <a:p>
            <a:pPr marL="342900" marR="0" lvl="0" indent="-342900" algn="l" rtl="0">
              <a:lnSpc>
                <a:spcPct val="120000"/>
              </a:lnSpc>
              <a:spcBef>
                <a:spcPts val="1000"/>
              </a:spcBef>
              <a:spcAft>
                <a:spcPts val="0"/>
              </a:spcAft>
              <a:buClr>
                <a:schemeClr val="dk1"/>
              </a:buClr>
              <a:buSzPts val="1700"/>
              <a:buFont typeface="Arial"/>
              <a:buAutoNum type="arabicPeriod"/>
            </a:pPr>
            <a:r>
              <a:rPr lang="en-CA" sz="1600" b="1" i="1" u="none" strike="noStrike" cap="none" dirty="0">
                <a:solidFill>
                  <a:schemeClr val="dk1"/>
                </a:solidFill>
                <a:latin typeface="Arial"/>
                <a:ea typeface="Arial"/>
                <a:cs typeface="Arial"/>
                <a:sym typeface="Arial"/>
              </a:rPr>
              <a:t>A completed application form and declaration</a:t>
            </a:r>
            <a:r>
              <a:rPr lang="en-CA" sz="1600" b="0" i="0" u="none" strike="noStrike" cap="none" dirty="0">
                <a:solidFill>
                  <a:schemeClr val="dk1"/>
                </a:solidFill>
                <a:latin typeface="Arial"/>
                <a:ea typeface="Arial"/>
                <a:cs typeface="Arial"/>
                <a:sym typeface="Arial"/>
              </a:rPr>
              <a:t>, along with any applicable fees</a:t>
            </a:r>
            <a:endParaRPr sz="1600" dirty="0"/>
          </a:p>
        </p:txBody>
      </p:sp>
      <p:pic>
        <p:nvPicPr>
          <p:cNvPr id="251" name="Google Shape;251;p17" descr="Pen placed on top of a signature line"/>
          <p:cNvPicPr preferRelativeResize="0"/>
          <p:nvPr/>
        </p:nvPicPr>
        <p:blipFill rotWithShape="1">
          <a:blip r:embed="rId3">
            <a:alphaModFix/>
          </a:blip>
          <a:srcRect l="44475" r="18731"/>
          <a:stretch/>
        </p:blipFill>
        <p:spPr>
          <a:xfrm>
            <a:off x="9139977" y="358599"/>
            <a:ext cx="2790948" cy="5056084"/>
          </a:xfrm>
          <a:prstGeom prst="rect">
            <a:avLst/>
          </a:prstGeom>
          <a:noFill/>
          <a:ln>
            <a:noFill/>
          </a:ln>
        </p:spPr>
      </p:pic>
      <p:sp>
        <p:nvSpPr>
          <p:cNvPr id="252" name="Google Shape;252;p17"/>
          <p:cNvSpPr txBox="1"/>
          <p:nvPr/>
        </p:nvSpPr>
        <p:spPr>
          <a:xfrm>
            <a:off x="1237246" y="725465"/>
            <a:ext cx="9987802" cy="721166"/>
          </a:xfrm>
          <a:prstGeom prst="rect">
            <a:avLst/>
          </a:prstGeom>
          <a:noFill/>
          <a:ln>
            <a:noFill/>
          </a:ln>
        </p:spPr>
        <p:txBody>
          <a:bodyPr spcFirstLastPara="1" wrap="square" lIns="91425" tIns="45700" rIns="91425" bIns="45700" anchor="t" anchorCtr="0">
            <a:normAutofit fontScale="97500"/>
          </a:bodyPr>
          <a:lstStyle/>
          <a:p>
            <a:pPr marL="0" marR="0" lvl="0" indent="0" algn="l" rtl="0">
              <a:lnSpc>
                <a:spcPct val="85000"/>
              </a:lnSpc>
              <a:spcBef>
                <a:spcPts val="0"/>
              </a:spcBef>
              <a:spcAft>
                <a:spcPts val="0"/>
              </a:spcAft>
              <a:buClr>
                <a:schemeClr val="dk1"/>
              </a:buClr>
              <a:buSzPct val="100000"/>
              <a:buFont typeface="Arial"/>
              <a:buNone/>
            </a:pPr>
            <a:r>
              <a:rPr lang="en-CA" sz="4000" b="1" i="0" u="none" strike="noStrike" cap="none">
                <a:solidFill>
                  <a:schemeClr val="dk1"/>
                </a:solidFill>
                <a:latin typeface="Arial"/>
                <a:ea typeface="Arial"/>
                <a:cs typeface="Arial"/>
                <a:sym typeface="Arial"/>
              </a:rPr>
              <a:t>Ontario birth certificates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18"/>
          <p:cNvSpPr/>
          <p:nvPr/>
        </p:nvSpPr>
        <p:spPr>
          <a:xfrm>
            <a:off x="439420" y="2555652"/>
            <a:ext cx="9792761" cy="2874119"/>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58" name="Google Shape;258;p18"/>
          <p:cNvSpPr txBox="1"/>
          <p:nvPr/>
        </p:nvSpPr>
        <p:spPr>
          <a:xfrm>
            <a:off x="1518924" y="1465234"/>
            <a:ext cx="6231937" cy="479439"/>
          </a:xfrm>
          <a:prstGeom prst="rect">
            <a:avLst/>
          </a:prstGeom>
          <a:noFill/>
          <a:ln>
            <a:noFill/>
          </a:ln>
        </p:spPr>
        <p:txBody>
          <a:bodyPr spcFirstLastPara="1" wrap="square" lIns="91425" tIns="45700" rIns="91425" bIns="45700" anchor="t" anchorCtr="0">
            <a:normAutofit fontScale="97500" lnSpcReduction="10000"/>
          </a:bodyPr>
          <a:lstStyle/>
          <a:p>
            <a:pPr marL="0" marR="0" lvl="0" indent="0" algn="l" rtl="0">
              <a:lnSpc>
                <a:spcPct val="85000"/>
              </a:lnSpc>
              <a:spcBef>
                <a:spcPts val="0"/>
              </a:spcBef>
              <a:spcAft>
                <a:spcPts val="0"/>
              </a:spcAft>
              <a:buClr>
                <a:schemeClr val="dk1"/>
              </a:buClr>
              <a:buSzPct val="100000"/>
              <a:buFont typeface="Arial"/>
              <a:buNone/>
            </a:pPr>
            <a:r>
              <a:rPr lang="en-CA" sz="3200" b="1" i="0" u="none" strike="noStrike" cap="none" dirty="0">
                <a:solidFill>
                  <a:schemeClr val="dk1"/>
                </a:solidFill>
                <a:latin typeface="Arial"/>
                <a:ea typeface="Arial"/>
                <a:cs typeface="Arial"/>
                <a:sym typeface="Arial"/>
              </a:rPr>
              <a:t>Commissioning</a:t>
            </a:r>
            <a:endParaRPr sz="3000" b="1" i="0" u="none" strike="noStrike" cap="none" dirty="0">
              <a:solidFill>
                <a:schemeClr val="dk1"/>
              </a:solidFill>
              <a:latin typeface="Arial"/>
              <a:ea typeface="Arial"/>
              <a:cs typeface="Arial"/>
              <a:sym typeface="Arial"/>
            </a:endParaRPr>
          </a:p>
        </p:txBody>
      </p:sp>
      <p:sp>
        <p:nvSpPr>
          <p:cNvPr id="259" name="Google Shape;259;p18"/>
          <p:cNvSpPr txBox="1"/>
          <p:nvPr/>
        </p:nvSpPr>
        <p:spPr>
          <a:xfrm>
            <a:off x="716160" y="2785762"/>
            <a:ext cx="5337671" cy="2468820"/>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2100"/>
              <a:buFont typeface="Arial"/>
              <a:buNone/>
            </a:pPr>
            <a:r>
              <a:rPr lang="en-CA" sz="2100" b="0" i="0" u="none" strike="noStrike" cap="none" dirty="0">
                <a:solidFill>
                  <a:schemeClr val="dk1"/>
                </a:solidFill>
                <a:latin typeface="Arial"/>
                <a:ea typeface="Arial"/>
                <a:cs typeface="Arial"/>
                <a:sym typeface="Arial"/>
              </a:rPr>
              <a:t>Just like the name change application, </a:t>
            </a:r>
            <a:r>
              <a:rPr lang="en-CA" sz="2100" b="1" i="1" u="none" strike="noStrike" cap="none" dirty="0">
                <a:solidFill>
                  <a:schemeClr val="dk1"/>
                </a:solidFill>
                <a:latin typeface="Arial"/>
                <a:ea typeface="Arial"/>
                <a:cs typeface="Arial"/>
                <a:sym typeface="Arial"/>
              </a:rPr>
              <a:t>you must sign the statutory declaration of this application in front of a commissioner for taking affidavits</a:t>
            </a:r>
            <a:r>
              <a:rPr lang="en-CA" sz="2100" b="0" i="0" u="none" strike="noStrike" cap="none" dirty="0">
                <a:solidFill>
                  <a:schemeClr val="dk1"/>
                </a:solidFill>
                <a:latin typeface="Arial"/>
                <a:ea typeface="Arial"/>
                <a:cs typeface="Arial"/>
                <a:sym typeface="Arial"/>
              </a:rPr>
              <a:t>, so please factor that into your plan as you begin to work through your documents.</a:t>
            </a:r>
            <a:endParaRPr dirty="0"/>
          </a:p>
        </p:txBody>
      </p:sp>
      <p:pic>
        <p:nvPicPr>
          <p:cNvPr id="260" name="Google Shape;260;p18" descr="Hand with a gavel"/>
          <p:cNvPicPr preferRelativeResize="0"/>
          <p:nvPr/>
        </p:nvPicPr>
        <p:blipFill rotWithShape="1">
          <a:blip r:embed="rId3">
            <a:alphaModFix/>
          </a:blip>
          <a:srcRect l="32221" r="18389"/>
          <a:stretch/>
        </p:blipFill>
        <p:spPr>
          <a:xfrm>
            <a:off x="7760234" y="352077"/>
            <a:ext cx="2932709" cy="3958695"/>
          </a:xfrm>
          <a:prstGeom prst="rect">
            <a:avLst/>
          </a:prstGeom>
          <a:noFill/>
          <a:ln>
            <a:noFill/>
          </a:ln>
        </p:spPr>
      </p:pic>
      <p:sp>
        <p:nvSpPr>
          <p:cNvPr id="261" name="Google Shape;261;p18"/>
          <p:cNvSpPr txBox="1"/>
          <p:nvPr/>
        </p:nvSpPr>
        <p:spPr>
          <a:xfrm>
            <a:off x="1237246" y="725465"/>
            <a:ext cx="9987802" cy="721166"/>
          </a:xfrm>
          <a:prstGeom prst="rect">
            <a:avLst/>
          </a:prstGeom>
          <a:noFill/>
          <a:ln>
            <a:noFill/>
          </a:ln>
        </p:spPr>
        <p:txBody>
          <a:bodyPr spcFirstLastPara="1" wrap="square" lIns="91425" tIns="45700" rIns="91425" bIns="45700" anchor="t" anchorCtr="0">
            <a:normAutofit fontScale="97500"/>
          </a:bodyPr>
          <a:lstStyle/>
          <a:p>
            <a:pPr marL="0" marR="0" lvl="0" indent="0" algn="l" rtl="0">
              <a:lnSpc>
                <a:spcPct val="85000"/>
              </a:lnSpc>
              <a:spcBef>
                <a:spcPts val="0"/>
              </a:spcBef>
              <a:spcAft>
                <a:spcPts val="0"/>
              </a:spcAft>
              <a:buClr>
                <a:schemeClr val="dk1"/>
              </a:buClr>
              <a:buSzPct val="100000"/>
              <a:buFont typeface="Arial"/>
              <a:buNone/>
            </a:pPr>
            <a:r>
              <a:rPr lang="en-CA" sz="4000" b="1" i="0" u="none" strike="noStrike" cap="none">
                <a:solidFill>
                  <a:schemeClr val="dk1"/>
                </a:solidFill>
                <a:latin typeface="Arial"/>
                <a:ea typeface="Arial"/>
                <a:cs typeface="Arial"/>
                <a:sym typeface="Arial"/>
              </a:rPr>
              <a:t>Ontario birth certificates</a:t>
            </a:r>
            <a:endParaRPr/>
          </a:p>
        </p:txBody>
      </p:sp>
      <p:pic>
        <p:nvPicPr>
          <p:cNvPr id="262" name="Google Shape;262;p18"/>
          <p:cNvPicPr preferRelativeResize="0"/>
          <p:nvPr/>
        </p:nvPicPr>
        <p:blipFill rotWithShape="1">
          <a:blip r:embed="rId4">
            <a:alphaModFix/>
          </a:blip>
          <a:srcRect b="29862"/>
          <a:stretch/>
        </p:blipFill>
        <p:spPr>
          <a:xfrm>
            <a:off x="6253297" y="3904656"/>
            <a:ext cx="5337671" cy="236341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p:nvPr/>
        </p:nvSpPr>
        <p:spPr>
          <a:xfrm>
            <a:off x="354045" y="2162958"/>
            <a:ext cx="6635477" cy="3883024"/>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68" name="Google Shape;268;p19"/>
          <p:cNvSpPr txBox="1"/>
          <p:nvPr/>
        </p:nvSpPr>
        <p:spPr>
          <a:xfrm>
            <a:off x="1493166" y="1400839"/>
            <a:ext cx="6231937" cy="479439"/>
          </a:xfrm>
          <a:prstGeom prst="rect">
            <a:avLst/>
          </a:prstGeom>
          <a:noFill/>
          <a:ln>
            <a:noFill/>
          </a:ln>
        </p:spPr>
        <p:txBody>
          <a:bodyPr spcFirstLastPara="1" wrap="square" lIns="91425" tIns="45700" rIns="91425" bIns="45700" anchor="t" anchorCtr="0">
            <a:normAutofit fontScale="97500" lnSpcReduction="10000"/>
          </a:bodyPr>
          <a:lstStyle/>
          <a:p>
            <a:pPr marL="0" marR="0" lvl="0" indent="0" algn="l" rtl="0">
              <a:lnSpc>
                <a:spcPct val="85000"/>
              </a:lnSpc>
              <a:spcBef>
                <a:spcPts val="0"/>
              </a:spcBef>
              <a:spcAft>
                <a:spcPts val="0"/>
              </a:spcAft>
              <a:buClr>
                <a:schemeClr val="dk1"/>
              </a:buClr>
              <a:buSzPct val="100000"/>
              <a:buFont typeface="Arial"/>
              <a:buNone/>
            </a:pPr>
            <a:r>
              <a:rPr lang="en-CA" sz="3200" b="1" i="0" u="none" strike="noStrike" cap="none">
                <a:solidFill>
                  <a:schemeClr val="dk1"/>
                </a:solidFill>
                <a:latin typeface="Arial"/>
                <a:ea typeface="Arial"/>
                <a:cs typeface="Arial"/>
                <a:sym typeface="Arial"/>
              </a:rPr>
              <a:t>Submitting your application</a:t>
            </a:r>
            <a:endParaRPr sz="3000" b="1" i="0" u="none" strike="noStrike" cap="none">
              <a:solidFill>
                <a:schemeClr val="dk1"/>
              </a:solidFill>
              <a:latin typeface="Arial"/>
              <a:ea typeface="Arial"/>
              <a:cs typeface="Arial"/>
              <a:sym typeface="Arial"/>
            </a:endParaRPr>
          </a:p>
        </p:txBody>
      </p:sp>
      <p:sp>
        <p:nvSpPr>
          <p:cNvPr id="269" name="Google Shape;269;p19"/>
          <p:cNvSpPr txBox="1"/>
          <p:nvPr/>
        </p:nvSpPr>
        <p:spPr>
          <a:xfrm>
            <a:off x="553415" y="2347895"/>
            <a:ext cx="6110432" cy="3571905"/>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700"/>
              <a:buFont typeface="Arial"/>
              <a:buNone/>
            </a:pPr>
            <a:r>
              <a:rPr lang="en-CA" sz="1700" b="0" i="0" u="none" strike="noStrike" cap="none" dirty="0">
                <a:solidFill>
                  <a:schemeClr val="dk1"/>
                </a:solidFill>
                <a:latin typeface="Arial"/>
                <a:ea typeface="Arial"/>
                <a:cs typeface="Arial"/>
                <a:sym typeface="Arial"/>
              </a:rPr>
              <a:t>While there used to be a fee for changing your sex designation, </a:t>
            </a:r>
            <a:r>
              <a:rPr lang="en-CA" sz="1700" b="1" i="1" u="none" strike="noStrike" cap="none" dirty="0" err="1">
                <a:solidFill>
                  <a:schemeClr val="dk1"/>
                </a:solidFill>
                <a:latin typeface="Arial"/>
                <a:ea typeface="Arial"/>
                <a:cs typeface="Arial"/>
                <a:sym typeface="Arial"/>
              </a:rPr>
              <a:t>ServiceOntario</a:t>
            </a:r>
            <a:r>
              <a:rPr lang="en-CA" sz="1700" b="1" i="1" u="none" strike="noStrike" cap="none" dirty="0">
                <a:solidFill>
                  <a:schemeClr val="dk1"/>
                </a:solidFill>
                <a:latin typeface="Arial"/>
                <a:ea typeface="Arial"/>
                <a:cs typeface="Arial"/>
                <a:sym typeface="Arial"/>
              </a:rPr>
              <a:t> began waiving this fee back in 2021. </a:t>
            </a:r>
            <a:r>
              <a:rPr lang="en-CA" sz="1700" b="0" i="0" u="none" strike="noStrike" cap="none" dirty="0">
                <a:solidFill>
                  <a:schemeClr val="dk1"/>
                </a:solidFill>
                <a:latin typeface="Arial"/>
                <a:ea typeface="Arial"/>
                <a:cs typeface="Arial"/>
                <a:sym typeface="Arial"/>
              </a:rPr>
              <a:t>They have continued to periodically extend the window for free applications, and currently do not list a fee, however </a:t>
            </a:r>
            <a:r>
              <a:rPr lang="en-CA" sz="1700" b="1" i="1" u="none" strike="noStrike" cap="none" dirty="0">
                <a:solidFill>
                  <a:schemeClr val="dk1"/>
                </a:solidFill>
                <a:latin typeface="Arial"/>
                <a:ea typeface="Arial"/>
                <a:cs typeface="Arial"/>
                <a:sym typeface="Arial"/>
              </a:rPr>
              <a:t>please make sure to double-check this policy is still in standing</a:t>
            </a:r>
            <a:r>
              <a:rPr lang="en-CA" sz="1700" b="0" i="0" u="none" strike="noStrike" cap="none" dirty="0">
                <a:solidFill>
                  <a:schemeClr val="dk1"/>
                </a:solidFill>
                <a:latin typeface="Arial"/>
                <a:ea typeface="Arial"/>
                <a:cs typeface="Arial"/>
                <a:sym typeface="Arial"/>
              </a:rPr>
              <a:t> at the time of submission.</a:t>
            </a:r>
            <a:endParaRPr dirty="0"/>
          </a:p>
          <a:p>
            <a:pPr marL="0" marR="0" lvl="0" indent="0" algn="l" rtl="0">
              <a:lnSpc>
                <a:spcPct val="120000"/>
              </a:lnSpc>
              <a:spcBef>
                <a:spcPts val="1000"/>
              </a:spcBef>
              <a:spcAft>
                <a:spcPts val="0"/>
              </a:spcAft>
              <a:buClr>
                <a:schemeClr val="dk1"/>
              </a:buClr>
              <a:buSzPts val="1700"/>
              <a:buFont typeface="Arial"/>
              <a:buNone/>
            </a:pPr>
            <a:r>
              <a:rPr lang="en-CA" sz="1700" b="0" i="0" u="none" strike="noStrike" cap="none" dirty="0">
                <a:solidFill>
                  <a:schemeClr val="dk1"/>
                </a:solidFill>
                <a:latin typeface="Arial"/>
                <a:ea typeface="Arial"/>
                <a:cs typeface="Arial"/>
                <a:sym typeface="Arial"/>
              </a:rPr>
              <a:t>There also may be fees applicable for copies of short- or long-form birth certificates or registrations (unless submitting at the same time as an Ontario name change for an individual born in Ontario, which will be included in that fee).</a:t>
            </a:r>
            <a:endParaRPr dirty="0"/>
          </a:p>
        </p:txBody>
      </p:sp>
      <p:sp>
        <p:nvSpPr>
          <p:cNvPr id="270" name="Google Shape;270;p19"/>
          <p:cNvSpPr/>
          <p:nvPr/>
        </p:nvSpPr>
        <p:spPr>
          <a:xfrm>
            <a:off x="7313123" y="1446631"/>
            <a:ext cx="4524831" cy="4599351"/>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1" name="Google Shape;271;p19"/>
          <p:cNvSpPr txBox="1"/>
          <p:nvPr/>
        </p:nvSpPr>
        <p:spPr>
          <a:xfrm>
            <a:off x="7464066" y="1625804"/>
            <a:ext cx="4145225" cy="4293996"/>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Clr>
                <a:schemeClr val="dk1"/>
              </a:buClr>
              <a:buSzPts val="1600"/>
              <a:buFont typeface="Arial"/>
              <a:buNone/>
            </a:pPr>
            <a:r>
              <a:rPr lang="en-CA" sz="1600" b="1" i="0" u="none" strike="noStrike" cap="none" dirty="0">
                <a:solidFill>
                  <a:schemeClr val="dk1"/>
                </a:solidFill>
                <a:latin typeface="Arial"/>
                <a:ea typeface="Arial"/>
                <a:cs typeface="Arial"/>
                <a:sym typeface="Arial"/>
              </a:rPr>
              <a:t>You can mail your application to:</a:t>
            </a:r>
            <a:endParaRPr dirty="0"/>
          </a:p>
          <a:p>
            <a:pPr marL="0" marR="0" lvl="0" indent="0" algn="l" rtl="0">
              <a:lnSpc>
                <a:spcPct val="120000"/>
              </a:lnSpc>
              <a:spcBef>
                <a:spcPts val="0"/>
              </a:spcBef>
              <a:spcAft>
                <a:spcPts val="0"/>
              </a:spcAft>
              <a:buClr>
                <a:schemeClr val="dk1"/>
              </a:buClr>
              <a:buSzPts val="1400"/>
              <a:buFont typeface="Arial"/>
              <a:buNone/>
            </a:pPr>
            <a:r>
              <a:rPr lang="en-CA" sz="1400" b="0" i="0" u="none" strike="noStrike" cap="none" dirty="0">
                <a:solidFill>
                  <a:schemeClr val="dk1"/>
                </a:solidFill>
                <a:latin typeface="Arial"/>
                <a:ea typeface="Arial"/>
                <a:cs typeface="Arial"/>
                <a:sym typeface="Arial"/>
              </a:rPr>
              <a:t>Office of the Registrar General</a:t>
            </a:r>
            <a:endParaRPr dirty="0"/>
          </a:p>
          <a:p>
            <a:pPr marL="0" marR="0" lvl="0" indent="0" algn="l" rtl="0">
              <a:lnSpc>
                <a:spcPct val="120000"/>
              </a:lnSpc>
              <a:spcBef>
                <a:spcPts val="0"/>
              </a:spcBef>
              <a:spcAft>
                <a:spcPts val="0"/>
              </a:spcAft>
              <a:buClr>
                <a:schemeClr val="dk1"/>
              </a:buClr>
              <a:buSzPts val="1400"/>
              <a:buFont typeface="Arial"/>
              <a:buNone/>
            </a:pPr>
            <a:r>
              <a:rPr lang="en-CA" sz="1400" b="0" i="0" u="none" strike="noStrike" cap="none" dirty="0">
                <a:solidFill>
                  <a:schemeClr val="dk1"/>
                </a:solidFill>
                <a:latin typeface="Arial"/>
                <a:ea typeface="Arial"/>
                <a:cs typeface="Arial"/>
                <a:sym typeface="Arial"/>
              </a:rPr>
              <a:t>189 Red River Road, P.O. Box 3000</a:t>
            </a:r>
            <a:endParaRPr dirty="0"/>
          </a:p>
          <a:p>
            <a:pPr marL="0" marR="0" lvl="0" indent="0" algn="l" rtl="0">
              <a:lnSpc>
                <a:spcPct val="120000"/>
              </a:lnSpc>
              <a:spcBef>
                <a:spcPts val="0"/>
              </a:spcBef>
              <a:spcAft>
                <a:spcPts val="0"/>
              </a:spcAft>
              <a:buClr>
                <a:schemeClr val="dk1"/>
              </a:buClr>
              <a:buSzPts val="1400"/>
              <a:buFont typeface="Arial"/>
              <a:buNone/>
            </a:pPr>
            <a:r>
              <a:rPr lang="en-CA" sz="1400" b="0" i="0" u="none" strike="noStrike" cap="none" dirty="0">
                <a:solidFill>
                  <a:schemeClr val="dk1"/>
                </a:solidFill>
                <a:latin typeface="Arial"/>
                <a:ea typeface="Arial"/>
                <a:cs typeface="Arial"/>
                <a:sym typeface="Arial"/>
              </a:rPr>
              <a:t>Thunder Bay, Ontario</a:t>
            </a:r>
            <a:endParaRPr dirty="0"/>
          </a:p>
          <a:p>
            <a:pPr marL="0" marR="0" lvl="0" indent="0" algn="l" rtl="0">
              <a:lnSpc>
                <a:spcPct val="120000"/>
              </a:lnSpc>
              <a:spcBef>
                <a:spcPts val="0"/>
              </a:spcBef>
              <a:spcAft>
                <a:spcPts val="0"/>
              </a:spcAft>
              <a:buClr>
                <a:schemeClr val="dk1"/>
              </a:buClr>
              <a:buSzPts val="1400"/>
              <a:buFont typeface="Arial"/>
              <a:buNone/>
            </a:pPr>
            <a:r>
              <a:rPr lang="en-CA" sz="1400" b="0" i="0" u="none" strike="noStrike" cap="none" dirty="0">
                <a:solidFill>
                  <a:schemeClr val="dk1"/>
                </a:solidFill>
                <a:latin typeface="Arial"/>
                <a:ea typeface="Arial"/>
                <a:cs typeface="Arial"/>
                <a:sym typeface="Arial"/>
              </a:rPr>
              <a:t>P7B 5W0</a:t>
            </a:r>
            <a:endParaRPr dirty="0"/>
          </a:p>
          <a:p>
            <a:pPr marL="0" marR="0" lvl="0" indent="0" algn="l" rtl="0">
              <a:lnSpc>
                <a:spcPct val="120000"/>
              </a:lnSpc>
              <a:spcBef>
                <a:spcPts val="0"/>
              </a:spcBef>
              <a:spcAft>
                <a:spcPts val="0"/>
              </a:spcAft>
              <a:buClr>
                <a:schemeClr val="dk1"/>
              </a:buClr>
              <a:buSzPts val="1300"/>
              <a:buFont typeface="Arial"/>
              <a:buNone/>
            </a:pPr>
            <a:endParaRPr sz="1300" b="0" i="0" u="none" strike="noStrike" cap="none" dirty="0">
              <a:solidFill>
                <a:schemeClr val="dk1"/>
              </a:solidFill>
              <a:latin typeface="Arial"/>
              <a:ea typeface="Arial"/>
              <a:cs typeface="Arial"/>
              <a:sym typeface="Arial"/>
            </a:endParaRPr>
          </a:p>
          <a:p>
            <a:pPr marL="0" marR="0" lvl="0" indent="0" algn="l" rtl="0">
              <a:lnSpc>
                <a:spcPct val="120000"/>
              </a:lnSpc>
              <a:spcBef>
                <a:spcPts val="0"/>
              </a:spcBef>
              <a:spcAft>
                <a:spcPts val="0"/>
              </a:spcAft>
              <a:buClr>
                <a:schemeClr val="dk1"/>
              </a:buClr>
              <a:buSzPts val="1600"/>
              <a:buFont typeface="Arial"/>
              <a:buNone/>
            </a:pPr>
            <a:r>
              <a:rPr lang="en-CA" sz="1600" u="none" strike="noStrike" cap="none" dirty="0">
                <a:solidFill>
                  <a:schemeClr val="dk1"/>
                </a:solidFill>
                <a:latin typeface="Arial"/>
                <a:ea typeface="Arial"/>
                <a:cs typeface="Arial"/>
                <a:sym typeface="Arial"/>
              </a:rPr>
              <a:t>If mailing at the same time as a name change, </a:t>
            </a:r>
            <a:r>
              <a:rPr lang="en-CA" sz="1600" b="1" i="1" u="none" strike="noStrike" cap="none" dirty="0">
                <a:solidFill>
                  <a:schemeClr val="dk1"/>
                </a:solidFill>
                <a:latin typeface="Arial"/>
                <a:ea typeface="Arial"/>
                <a:cs typeface="Arial"/>
                <a:sym typeface="Arial"/>
              </a:rPr>
              <a:t>you can mail all documents in one envelope to the address listed under that section.</a:t>
            </a:r>
            <a:endParaRPr b="1" i="1" dirty="0"/>
          </a:p>
          <a:p>
            <a:pPr marL="0" marR="0" lvl="0" indent="0" algn="l" rtl="0">
              <a:lnSpc>
                <a:spcPct val="120000"/>
              </a:lnSpc>
              <a:spcBef>
                <a:spcPts val="0"/>
              </a:spcBef>
              <a:spcAft>
                <a:spcPts val="0"/>
              </a:spcAft>
              <a:buClr>
                <a:schemeClr val="dk1"/>
              </a:buClr>
              <a:buSzPts val="1600"/>
              <a:buFont typeface="Arial"/>
              <a:buNone/>
            </a:pPr>
            <a:endParaRPr sz="1600" b="0" i="0" u="none" strike="noStrike" cap="none" dirty="0">
              <a:solidFill>
                <a:schemeClr val="dk1"/>
              </a:solidFill>
              <a:latin typeface="Arial"/>
              <a:ea typeface="Arial"/>
              <a:cs typeface="Arial"/>
              <a:sym typeface="Arial"/>
            </a:endParaRPr>
          </a:p>
          <a:p>
            <a:pPr marL="0" marR="0" lvl="0" indent="0" algn="l" rtl="0">
              <a:lnSpc>
                <a:spcPct val="120000"/>
              </a:lnSpc>
              <a:spcBef>
                <a:spcPts val="0"/>
              </a:spcBef>
              <a:spcAft>
                <a:spcPts val="0"/>
              </a:spcAft>
              <a:buClr>
                <a:schemeClr val="dk1"/>
              </a:buClr>
              <a:buSzPts val="1600"/>
              <a:buFont typeface="Arial"/>
              <a:buNone/>
            </a:pPr>
            <a:r>
              <a:rPr lang="en-CA" sz="1600" b="1" i="1" u="none" strike="noStrike" cap="none" dirty="0">
                <a:solidFill>
                  <a:schemeClr val="dk1"/>
                </a:solidFill>
                <a:latin typeface="Arial"/>
                <a:ea typeface="Arial"/>
                <a:cs typeface="Arial"/>
                <a:sym typeface="Arial"/>
              </a:rPr>
              <a:t>If being filed without a name change, I recommend a tracked envelope as with that application.</a:t>
            </a:r>
            <a:r>
              <a:rPr lang="en-CA" sz="1600" b="0" i="0" u="none" strike="noStrike" cap="none" dirty="0">
                <a:solidFill>
                  <a:schemeClr val="dk1"/>
                </a:solidFill>
                <a:latin typeface="Arial"/>
                <a:ea typeface="Arial"/>
                <a:cs typeface="Arial"/>
                <a:sym typeface="Arial"/>
              </a:rPr>
              <a:t> Photocopied, faxed, or e-signed documents will not be accepted. </a:t>
            </a:r>
            <a:endParaRPr dirty="0"/>
          </a:p>
        </p:txBody>
      </p:sp>
      <p:sp>
        <p:nvSpPr>
          <p:cNvPr id="272" name="Google Shape;272;p19"/>
          <p:cNvSpPr txBox="1"/>
          <p:nvPr/>
        </p:nvSpPr>
        <p:spPr>
          <a:xfrm>
            <a:off x="1237246" y="725465"/>
            <a:ext cx="9987802" cy="721166"/>
          </a:xfrm>
          <a:prstGeom prst="rect">
            <a:avLst/>
          </a:prstGeom>
          <a:noFill/>
          <a:ln>
            <a:noFill/>
          </a:ln>
        </p:spPr>
        <p:txBody>
          <a:bodyPr spcFirstLastPara="1" wrap="square" lIns="91425" tIns="45700" rIns="91425" bIns="45700" anchor="t" anchorCtr="0">
            <a:normAutofit fontScale="97500"/>
          </a:bodyPr>
          <a:lstStyle/>
          <a:p>
            <a:pPr marL="0" marR="0" lvl="0" indent="0" algn="l" rtl="0">
              <a:lnSpc>
                <a:spcPct val="85000"/>
              </a:lnSpc>
              <a:spcBef>
                <a:spcPts val="0"/>
              </a:spcBef>
              <a:spcAft>
                <a:spcPts val="0"/>
              </a:spcAft>
              <a:buClr>
                <a:schemeClr val="dk1"/>
              </a:buClr>
              <a:buSzPct val="100000"/>
              <a:buFont typeface="Arial"/>
              <a:buNone/>
            </a:pPr>
            <a:r>
              <a:rPr lang="en-CA" sz="4000" b="1" i="0" u="none" strike="noStrike" cap="none">
                <a:solidFill>
                  <a:schemeClr val="dk1"/>
                </a:solidFill>
                <a:latin typeface="Arial"/>
                <a:ea typeface="Arial"/>
                <a:cs typeface="Arial"/>
                <a:sym typeface="Arial"/>
              </a:rPr>
              <a:t>Ontario birth certificates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
          <p:cNvSpPr/>
          <p:nvPr/>
        </p:nvSpPr>
        <p:spPr>
          <a:xfrm>
            <a:off x="626655" y="1779707"/>
            <a:ext cx="10165841" cy="3916026"/>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99" name="Google Shape;99;p2"/>
          <p:cNvSpPr txBox="1">
            <a:spLocks noGrp="1"/>
          </p:cNvSpPr>
          <p:nvPr>
            <p:ph type="title"/>
          </p:nvPr>
        </p:nvSpPr>
        <p:spPr>
          <a:xfrm>
            <a:off x="1278519" y="745027"/>
            <a:ext cx="5004796" cy="2042160"/>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5000"/>
              <a:buFont typeface="Arial"/>
              <a:buNone/>
            </a:pPr>
            <a:r>
              <a:rPr lang="en-CA" sz="5000"/>
              <a:t>Introduction</a:t>
            </a:r>
            <a:endParaRPr/>
          </a:p>
        </p:txBody>
      </p:sp>
      <p:sp>
        <p:nvSpPr>
          <p:cNvPr id="100" name="Google Shape;100;p2"/>
          <p:cNvSpPr txBox="1">
            <a:spLocks noGrp="1"/>
          </p:cNvSpPr>
          <p:nvPr>
            <p:ph type="body" idx="1"/>
          </p:nvPr>
        </p:nvSpPr>
        <p:spPr>
          <a:xfrm>
            <a:off x="917921" y="2042549"/>
            <a:ext cx="9681392" cy="3452280"/>
          </a:xfrm>
          <a:prstGeom prst="rect">
            <a:avLst/>
          </a:prstGeom>
          <a:noFill/>
          <a:ln>
            <a:noFill/>
          </a:ln>
        </p:spPr>
        <p:txBody>
          <a:bodyPr spcFirstLastPara="1" wrap="square" lIns="91425" tIns="45700" rIns="91425" bIns="45700" anchor="t" anchorCtr="0">
            <a:noAutofit/>
          </a:bodyPr>
          <a:lstStyle/>
          <a:p>
            <a:pPr marL="0" lvl="0" indent="0" algn="l" rtl="0">
              <a:lnSpc>
                <a:spcPct val="130000"/>
              </a:lnSpc>
              <a:spcBef>
                <a:spcPts val="0"/>
              </a:spcBef>
              <a:spcAft>
                <a:spcPts val="0"/>
              </a:spcAft>
              <a:buClr>
                <a:schemeClr val="dk1"/>
              </a:buClr>
              <a:buSzPts val="2200"/>
              <a:buNone/>
            </a:pPr>
            <a:r>
              <a:rPr lang="en-CA" sz="2300" dirty="0"/>
              <a:t>Hello all and thank you for joining us! I’m excited to walk you through this presentation today, and I will make sure to leave time at the end for any questions you may have.</a:t>
            </a:r>
            <a:endParaRPr sz="2300" dirty="0"/>
          </a:p>
          <a:p>
            <a:pPr marL="0" lvl="0" indent="0" algn="l" rtl="0">
              <a:lnSpc>
                <a:spcPct val="130000"/>
              </a:lnSpc>
              <a:spcBef>
                <a:spcPts val="1000"/>
              </a:spcBef>
              <a:spcAft>
                <a:spcPts val="0"/>
              </a:spcAft>
              <a:buClr>
                <a:schemeClr val="dk1"/>
              </a:buClr>
              <a:buSzPts val="2200"/>
              <a:buNone/>
            </a:pPr>
            <a:r>
              <a:rPr lang="en-CA" sz="2300" dirty="0"/>
              <a:t>If you would like a copy of my script, the slideshow I’ve prepared, or any of the forms &amp; applications we discuss today, you can download them right now at </a:t>
            </a:r>
            <a:r>
              <a:rPr lang="en-CA" sz="2300" b="1" i="1" u="sng" dirty="0">
                <a:solidFill>
                  <a:schemeClr val="hlink"/>
                </a:solidFill>
                <a:hlinkClick r:id="rId3"/>
              </a:rPr>
              <a:t>danateagle.com/trans-id-resources</a:t>
            </a:r>
            <a:r>
              <a:rPr lang="en-CA" sz="2300" dirty="0"/>
              <a:t>, and they will be available at that web address for at least the next two weeks.</a:t>
            </a:r>
            <a:endParaRPr sz="23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0"/>
          <p:cNvSpPr/>
          <p:nvPr/>
        </p:nvSpPr>
        <p:spPr>
          <a:xfrm>
            <a:off x="583323" y="2122005"/>
            <a:ext cx="8749863" cy="4168436"/>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8" name="Google Shape;278;p20"/>
          <p:cNvSpPr txBox="1"/>
          <p:nvPr/>
        </p:nvSpPr>
        <p:spPr>
          <a:xfrm>
            <a:off x="1493166" y="1400839"/>
            <a:ext cx="6231937" cy="479439"/>
          </a:xfrm>
          <a:prstGeom prst="rect">
            <a:avLst/>
          </a:prstGeom>
          <a:noFill/>
          <a:ln>
            <a:noFill/>
          </a:ln>
        </p:spPr>
        <p:txBody>
          <a:bodyPr spcFirstLastPara="1" wrap="square" lIns="91425" tIns="45700" rIns="91425" bIns="45700" anchor="t" anchorCtr="0">
            <a:normAutofit fontScale="97500" lnSpcReduction="10000"/>
          </a:bodyPr>
          <a:lstStyle/>
          <a:p>
            <a:pPr marL="0" marR="0" lvl="0" indent="0" algn="l" rtl="0">
              <a:lnSpc>
                <a:spcPct val="85000"/>
              </a:lnSpc>
              <a:spcBef>
                <a:spcPts val="0"/>
              </a:spcBef>
              <a:spcAft>
                <a:spcPts val="0"/>
              </a:spcAft>
              <a:buClr>
                <a:schemeClr val="dk1"/>
              </a:buClr>
              <a:buSzPct val="100000"/>
              <a:buFont typeface="Arial"/>
              <a:buNone/>
            </a:pPr>
            <a:r>
              <a:rPr lang="en-CA" sz="3200" b="1" i="0" u="none" strike="noStrike" cap="none">
                <a:solidFill>
                  <a:schemeClr val="dk1"/>
                </a:solidFill>
                <a:latin typeface="Arial"/>
                <a:ea typeface="Arial"/>
                <a:cs typeface="Arial"/>
                <a:sym typeface="Arial"/>
              </a:rPr>
              <a:t>Important considerations</a:t>
            </a:r>
            <a:endParaRPr sz="3000" b="1" i="0" u="none" strike="noStrike" cap="none">
              <a:solidFill>
                <a:schemeClr val="dk1"/>
              </a:solidFill>
              <a:latin typeface="Arial"/>
              <a:ea typeface="Arial"/>
              <a:cs typeface="Arial"/>
              <a:sym typeface="Arial"/>
            </a:endParaRPr>
          </a:p>
        </p:txBody>
      </p:sp>
      <p:sp>
        <p:nvSpPr>
          <p:cNvPr id="279" name="Google Shape;279;p20"/>
          <p:cNvSpPr txBox="1"/>
          <p:nvPr/>
        </p:nvSpPr>
        <p:spPr>
          <a:xfrm>
            <a:off x="850783" y="2347895"/>
            <a:ext cx="6527637" cy="3784640"/>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900"/>
              <a:buFont typeface="Arial"/>
              <a:buNone/>
            </a:pPr>
            <a:r>
              <a:rPr lang="en-CA" sz="1900" u="none" strike="noStrike" cap="none" dirty="0">
                <a:solidFill>
                  <a:schemeClr val="dk1"/>
                </a:solidFill>
                <a:latin typeface="Arial"/>
                <a:ea typeface="Arial"/>
                <a:cs typeface="Arial"/>
                <a:sym typeface="Arial"/>
              </a:rPr>
              <a:t>Birth certificates with a sex designation of X or no sex displayed are recognized by the Government of Ontario</a:t>
            </a:r>
            <a:r>
              <a:rPr lang="en-CA" sz="1900" b="0" i="0" u="none" strike="noStrike" cap="none" dirty="0">
                <a:solidFill>
                  <a:schemeClr val="dk1"/>
                </a:solidFill>
                <a:latin typeface="Arial"/>
                <a:ea typeface="Arial"/>
                <a:cs typeface="Arial"/>
                <a:sym typeface="Arial"/>
              </a:rPr>
              <a:t>, who claim they do not endorse any rejection of valid Ontario birth certificates by any official body. However, unfortunately they also claim they cannot guarantee that these documents will be accepted by organizations in Ontario or in other jurisdictions.</a:t>
            </a:r>
            <a:endParaRPr dirty="0"/>
          </a:p>
          <a:p>
            <a:pPr marL="0" marR="0" lvl="0" indent="0" algn="l" rtl="0">
              <a:lnSpc>
                <a:spcPct val="120000"/>
              </a:lnSpc>
              <a:spcBef>
                <a:spcPts val="1000"/>
              </a:spcBef>
              <a:spcAft>
                <a:spcPts val="0"/>
              </a:spcAft>
              <a:buClr>
                <a:schemeClr val="dk1"/>
              </a:buClr>
              <a:buSzPts val="1900"/>
              <a:buFont typeface="Arial"/>
              <a:buNone/>
            </a:pPr>
            <a:r>
              <a:rPr lang="en-CA" sz="1900" b="0" i="0" u="none" strike="noStrike" cap="none" dirty="0">
                <a:solidFill>
                  <a:schemeClr val="dk1"/>
                </a:solidFill>
                <a:latin typeface="Arial"/>
                <a:ea typeface="Arial"/>
                <a:cs typeface="Arial"/>
                <a:sym typeface="Arial"/>
              </a:rPr>
              <a:t>If your application is complete and all requirements are met, </a:t>
            </a:r>
            <a:r>
              <a:rPr lang="en-CA" sz="1900" b="1" i="1" u="none" strike="noStrike" cap="none" dirty="0">
                <a:solidFill>
                  <a:schemeClr val="dk1"/>
                </a:solidFill>
                <a:latin typeface="Arial"/>
                <a:ea typeface="Arial"/>
                <a:cs typeface="Arial"/>
                <a:sym typeface="Arial"/>
              </a:rPr>
              <a:t>you should receive your new birth certificate or registration in 6-8 weeks.</a:t>
            </a:r>
            <a:endParaRPr b="1" i="1" dirty="0"/>
          </a:p>
        </p:txBody>
      </p:sp>
      <p:sp>
        <p:nvSpPr>
          <p:cNvPr id="280" name="Google Shape;280;p20"/>
          <p:cNvSpPr txBox="1"/>
          <p:nvPr/>
        </p:nvSpPr>
        <p:spPr>
          <a:xfrm>
            <a:off x="1237246" y="725465"/>
            <a:ext cx="9987802" cy="721166"/>
          </a:xfrm>
          <a:prstGeom prst="rect">
            <a:avLst/>
          </a:prstGeom>
          <a:noFill/>
          <a:ln>
            <a:noFill/>
          </a:ln>
        </p:spPr>
        <p:txBody>
          <a:bodyPr spcFirstLastPara="1" wrap="square" lIns="91425" tIns="45700" rIns="91425" bIns="45700" anchor="t" anchorCtr="0">
            <a:normAutofit fontScale="97500"/>
          </a:bodyPr>
          <a:lstStyle/>
          <a:p>
            <a:pPr marL="0" marR="0" lvl="0" indent="0" algn="l" rtl="0">
              <a:lnSpc>
                <a:spcPct val="85000"/>
              </a:lnSpc>
              <a:spcBef>
                <a:spcPts val="0"/>
              </a:spcBef>
              <a:spcAft>
                <a:spcPts val="0"/>
              </a:spcAft>
              <a:buClr>
                <a:schemeClr val="dk1"/>
              </a:buClr>
              <a:buSzPct val="100000"/>
              <a:buFont typeface="Arial"/>
              <a:buNone/>
            </a:pPr>
            <a:r>
              <a:rPr lang="en-CA" sz="4000" b="1" i="0" u="none" strike="noStrike" cap="none">
                <a:solidFill>
                  <a:schemeClr val="dk1"/>
                </a:solidFill>
                <a:latin typeface="Arial"/>
                <a:ea typeface="Arial"/>
                <a:cs typeface="Arial"/>
                <a:sym typeface="Arial"/>
              </a:rPr>
              <a:t>Ontario birth certificates</a:t>
            </a:r>
            <a:endParaRPr/>
          </a:p>
        </p:txBody>
      </p:sp>
      <p:pic>
        <p:nvPicPr>
          <p:cNvPr id="281" name="Google Shape;281;p20"/>
          <p:cNvPicPr preferRelativeResize="0"/>
          <p:nvPr/>
        </p:nvPicPr>
        <p:blipFill rotWithShape="1">
          <a:blip r:embed="rId3">
            <a:alphaModFix/>
          </a:blip>
          <a:srcRect/>
          <a:stretch/>
        </p:blipFill>
        <p:spPr>
          <a:xfrm>
            <a:off x="7693571" y="412471"/>
            <a:ext cx="4356538" cy="612765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1"/>
          <p:cNvSpPr/>
          <p:nvPr/>
        </p:nvSpPr>
        <p:spPr>
          <a:xfrm>
            <a:off x="933246" y="2025906"/>
            <a:ext cx="9843824" cy="3922903"/>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7" name="Google Shape;287;p21"/>
          <p:cNvSpPr txBox="1"/>
          <p:nvPr/>
        </p:nvSpPr>
        <p:spPr>
          <a:xfrm>
            <a:off x="1164476" y="2151423"/>
            <a:ext cx="9432289" cy="4146390"/>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2000"/>
              <a:buFont typeface="Arial"/>
              <a:buNone/>
            </a:pPr>
            <a:r>
              <a:rPr lang="en-CA" sz="1700" b="0" i="0" u="none" strike="noStrike" cap="none" dirty="0">
                <a:solidFill>
                  <a:schemeClr val="dk1"/>
                </a:solidFill>
                <a:latin typeface="Arial"/>
                <a:ea typeface="Arial"/>
                <a:cs typeface="Arial"/>
                <a:sym typeface="Arial"/>
              </a:rPr>
              <a:t>When updating the sex designation on your driver’s licence or photo card, </a:t>
            </a:r>
            <a:r>
              <a:rPr lang="en-CA" sz="1700" b="1" i="1" u="none" strike="noStrike" cap="none" dirty="0">
                <a:solidFill>
                  <a:schemeClr val="dk1"/>
                </a:solidFill>
                <a:latin typeface="Arial"/>
                <a:ea typeface="Arial"/>
                <a:cs typeface="Arial"/>
                <a:sym typeface="Arial"/>
              </a:rPr>
              <a:t>you have the options of M (male), F (female), or X (gender neutral)</a:t>
            </a:r>
            <a:r>
              <a:rPr lang="en-CA" sz="1700" b="0" i="0" u="none" strike="noStrike" cap="none" dirty="0">
                <a:solidFill>
                  <a:schemeClr val="dk1"/>
                </a:solidFill>
                <a:latin typeface="Arial"/>
                <a:ea typeface="Arial"/>
                <a:cs typeface="Arial"/>
                <a:sym typeface="Arial"/>
              </a:rPr>
              <a:t>. Depending on your chosen designation, your process will be different.</a:t>
            </a:r>
            <a:endParaRPr sz="1700" b="0" i="0" u="none" strike="noStrike" cap="none" dirty="0">
              <a:solidFill>
                <a:schemeClr val="dk1"/>
              </a:solidFill>
              <a:latin typeface="Arial"/>
              <a:ea typeface="Arial"/>
              <a:cs typeface="Arial"/>
              <a:sym typeface="Arial"/>
            </a:endParaRPr>
          </a:p>
          <a:p>
            <a:pPr marL="0" lvl="0" indent="0" algn="l" rtl="0">
              <a:lnSpc>
                <a:spcPct val="120000"/>
              </a:lnSpc>
              <a:spcBef>
                <a:spcPts val="1000"/>
              </a:spcBef>
              <a:spcAft>
                <a:spcPts val="0"/>
              </a:spcAft>
              <a:buClr>
                <a:schemeClr val="dk1"/>
              </a:buClr>
              <a:buSzPts val="2000"/>
              <a:buFont typeface="Arial"/>
              <a:buNone/>
            </a:pPr>
            <a:r>
              <a:rPr lang="en-CA" sz="1700" b="1" i="1" dirty="0">
                <a:solidFill>
                  <a:schemeClr val="dk1"/>
                </a:solidFill>
              </a:rPr>
              <a:t>The driver’s license changes are free </a:t>
            </a:r>
            <a:r>
              <a:rPr lang="en-CA" sz="1700" dirty="0">
                <a:solidFill>
                  <a:schemeClr val="dk1"/>
                </a:solidFill>
              </a:rPr>
              <a:t>for anyone with an existing license. For those who do not drive, </a:t>
            </a:r>
            <a:r>
              <a:rPr lang="en-CA" sz="1700" b="1" i="1" dirty="0">
                <a:solidFill>
                  <a:schemeClr val="dk1"/>
                </a:solidFill>
              </a:rPr>
              <a:t>the photo card comes with a $35 fee</a:t>
            </a:r>
            <a:r>
              <a:rPr lang="en-CA" sz="1700" dirty="0">
                <a:solidFill>
                  <a:schemeClr val="dk1"/>
                </a:solidFill>
              </a:rPr>
              <a:t>. </a:t>
            </a:r>
            <a:endParaRPr sz="1700" dirty="0">
              <a:solidFill>
                <a:schemeClr val="dk1"/>
              </a:solidFill>
            </a:endParaRPr>
          </a:p>
          <a:p>
            <a:pPr marL="0" marR="0" lvl="0" indent="0" algn="l" rtl="0">
              <a:lnSpc>
                <a:spcPct val="120000"/>
              </a:lnSpc>
              <a:spcBef>
                <a:spcPts val="1000"/>
              </a:spcBef>
              <a:spcAft>
                <a:spcPts val="0"/>
              </a:spcAft>
              <a:buClr>
                <a:schemeClr val="dk1"/>
              </a:buClr>
              <a:buSzPts val="2000"/>
              <a:buFont typeface="Arial"/>
              <a:buNone/>
            </a:pPr>
            <a:r>
              <a:rPr lang="en-CA" sz="1700" b="1" i="1" u="none" strike="noStrike" cap="none" dirty="0">
                <a:solidFill>
                  <a:schemeClr val="dk1"/>
                </a:solidFill>
                <a:latin typeface="Arial"/>
                <a:ea typeface="Arial"/>
                <a:cs typeface="Arial"/>
                <a:sym typeface="Arial"/>
              </a:rPr>
              <a:t>To change the sex designation on your driver’s licence to an X (gender neutral), you can simply visit a </a:t>
            </a:r>
            <a:r>
              <a:rPr lang="en-CA" sz="1700" b="1" i="1" u="none" strike="noStrike" cap="none" dirty="0" err="1">
                <a:solidFill>
                  <a:schemeClr val="dk1"/>
                </a:solidFill>
                <a:latin typeface="Arial"/>
                <a:ea typeface="Arial"/>
                <a:cs typeface="Arial"/>
                <a:sym typeface="Arial"/>
              </a:rPr>
              <a:t>ServiceOntario</a:t>
            </a:r>
            <a:r>
              <a:rPr lang="en-CA" sz="1700" b="1" i="1" u="none" strike="noStrike" cap="none" dirty="0">
                <a:solidFill>
                  <a:schemeClr val="dk1"/>
                </a:solidFill>
                <a:latin typeface="Arial"/>
                <a:ea typeface="Arial"/>
                <a:cs typeface="Arial"/>
                <a:sym typeface="Arial"/>
              </a:rPr>
              <a:t>. </a:t>
            </a:r>
            <a:r>
              <a:rPr lang="en-CA" sz="1700" b="0" i="0" u="none" strike="noStrike" cap="none" dirty="0">
                <a:solidFill>
                  <a:schemeClr val="dk1"/>
                </a:solidFill>
                <a:latin typeface="Arial"/>
                <a:ea typeface="Arial"/>
                <a:cs typeface="Arial"/>
                <a:sym typeface="Arial"/>
              </a:rPr>
              <a:t>You do not require any supporting documents.</a:t>
            </a:r>
            <a:endParaRPr sz="1700" dirty="0"/>
          </a:p>
          <a:p>
            <a:pPr marL="0" marR="0" lvl="0" indent="0" algn="l" rtl="0">
              <a:lnSpc>
                <a:spcPct val="120000"/>
              </a:lnSpc>
              <a:spcBef>
                <a:spcPts val="1000"/>
              </a:spcBef>
              <a:spcAft>
                <a:spcPts val="0"/>
              </a:spcAft>
              <a:buClr>
                <a:schemeClr val="dk1"/>
              </a:buClr>
              <a:buSzPts val="2000"/>
              <a:buFont typeface="Arial"/>
              <a:buNone/>
            </a:pPr>
            <a:r>
              <a:rPr lang="en-CA" sz="1700" b="1" i="1" u="none" strike="noStrike" cap="none" dirty="0">
                <a:solidFill>
                  <a:schemeClr val="dk1"/>
                </a:solidFill>
                <a:latin typeface="Arial"/>
                <a:ea typeface="Arial"/>
                <a:cs typeface="Arial"/>
                <a:sym typeface="Arial"/>
              </a:rPr>
              <a:t>For binary sex designation changes, you can go to a </a:t>
            </a:r>
            <a:r>
              <a:rPr lang="en-CA" sz="1700" b="1" i="1" u="none" strike="noStrike" cap="none" dirty="0" err="1">
                <a:solidFill>
                  <a:schemeClr val="dk1"/>
                </a:solidFill>
                <a:latin typeface="Arial"/>
                <a:ea typeface="Arial"/>
                <a:cs typeface="Arial"/>
                <a:sym typeface="Arial"/>
              </a:rPr>
              <a:t>ServiceOntario</a:t>
            </a:r>
            <a:r>
              <a:rPr lang="en-CA" sz="1700" b="1" i="1" u="none" strike="noStrike" cap="none" dirty="0">
                <a:solidFill>
                  <a:schemeClr val="dk1"/>
                </a:solidFill>
                <a:latin typeface="Arial"/>
                <a:ea typeface="Arial"/>
                <a:cs typeface="Arial"/>
                <a:sym typeface="Arial"/>
              </a:rPr>
              <a:t> and bring an original document that indicates the updated sex designation</a:t>
            </a:r>
            <a:r>
              <a:rPr lang="en-CA" sz="1700" b="0" i="0" u="none" strike="noStrike" cap="none" dirty="0">
                <a:solidFill>
                  <a:schemeClr val="dk1"/>
                </a:solidFill>
                <a:latin typeface="Arial"/>
                <a:ea typeface="Arial"/>
                <a:cs typeface="Arial"/>
                <a:sym typeface="Arial"/>
              </a:rPr>
              <a:t>. This can be your short or long-form birth certificate or a certified copy of a birth registration.</a:t>
            </a:r>
            <a:endParaRPr sz="1700" dirty="0"/>
          </a:p>
        </p:txBody>
      </p:sp>
      <p:sp>
        <p:nvSpPr>
          <p:cNvPr id="288" name="Google Shape;288;p21"/>
          <p:cNvSpPr txBox="1">
            <a:spLocks noGrp="1"/>
          </p:cNvSpPr>
          <p:nvPr>
            <p:ph type="title"/>
          </p:nvPr>
        </p:nvSpPr>
        <p:spPr>
          <a:xfrm>
            <a:off x="1237245" y="725465"/>
            <a:ext cx="8862097" cy="721166"/>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4000"/>
              <a:buFont typeface="Arial"/>
              <a:buNone/>
            </a:pPr>
            <a:r>
              <a:rPr lang="en-CA" sz="4000"/>
              <a:t>Driver’s licenses and photo cards</a:t>
            </a:r>
            <a:endParaRPr/>
          </a:p>
        </p:txBody>
      </p:sp>
      <p:sp>
        <p:nvSpPr>
          <p:cNvPr id="289" name="Google Shape;289;p21"/>
          <p:cNvSpPr txBox="1"/>
          <p:nvPr/>
        </p:nvSpPr>
        <p:spPr>
          <a:xfrm>
            <a:off x="1237245" y="1304740"/>
            <a:ext cx="10240521" cy="490536"/>
          </a:xfrm>
          <a:prstGeom prst="rect">
            <a:avLst/>
          </a:prstGeom>
          <a:noFill/>
          <a:ln>
            <a:noFill/>
          </a:ln>
        </p:spPr>
        <p:txBody>
          <a:bodyPr spcFirstLastPara="1" wrap="square" lIns="91425" tIns="45700" rIns="91425" bIns="45700" anchor="b" anchorCtr="0">
            <a:normAutofit/>
          </a:bodyPr>
          <a:lstStyle/>
          <a:p>
            <a:pPr marL="0" marR="0" lvl="0" indent="0" algn="l" rtl="0">
              <a:lnSpc>
                <a:spcPct val="120000"/>
              </a:lnSpc>
              <a:spcBef>
                <a:spcPts val="0"/>
              </a:spcBef>
              <a:spcAft>
                <a:spcPts val="0"/>
              </a:spcAft>
              <a:buClr>
                <a:schemeClr val="dk1"/>
              </a:buClr>
              <a:buSzPts val="2000"/>
              <a:buFont typeface="Arial"/>
              <a:buNone/>
            </a:pPr>
            <a:r>
              <a:rPr lang="en-CA" sz="2000" b="0" i="1" u="sng" strike="noStrike" cap="none">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https://www.ontario.ca/page/change-sex-designation-your-government-ids</a:t>
            </a:r>
            <a:endParaRPr sz="2000" b="0" i="1" u="none" strike="noStrike" cap="none">
              <a:solidFill>
                <a:schemeClr val="dk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2"/>
          <p:cNvSpPr/>
          <p:nvPr/>
        </p:nvSpPr>
        <p:spPr>
          <a:xfrm>
            <a:off x="372775" y="2071225"/>
            <a:ext cx="8648395" cy="4112826"/>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5" name="Google Shape;295;p22"/>
          <p:cNvSpPr txBox="1"/>
          <p:nvPr/>
        </p:nvSpPr>
        <p:spPr>
          <a:xfrm>
            <a:off x="604006" y="2280168"/>
            <a:ext cx="8075970" cy="3760024"/>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700"/>
              <a:buFont typeface="Arial"/>
              <a:buNone/>
            </a:pPr>
            <a:r>
              <a:rPr lang="en-CA" sz="1600" b="1" i="1" u="none" strike="noStrike" cap="none" dirty="0">
                <a:solidFill>
                  <a:schemeClr val="dk1"/>
                </a:solidFill>
                <a:latin typeface="Arial"/>
                <a:ea typeface="Arial"/>
                <a:cs typeface="Arial"/>
                <a:sym typeface="Arial"/>
              </a:rPr>
              <a:t>If you do not have a birth certificate or registration that represents the desired sex designation</a:t>
            </a:r>
            <a:r>
              <a:rPr lang="en-CA" sz="1600" b="0" i="0" u="none" strike="noStrike" cap="none" dirty="0">
                <a:solidFill>
                  <a:schemeClr val="dk1"/>
                </a:solidFill>
                <a:latin typeface="Arial"/>
                <a:ea typeface="Arial"/>
                <a:cs typeface="Arial"/>
                <a:sym typeface="Arial"/>
              </a:rPr>
              <a:t>, you will need to bring the following two documents:</a:t>
            </a:r>
            <a:endParaRPr sz="1600" dirty="0"/>
          </a:p>
          <a:p>
            <a:pPr marL="457200" marR="0" lvl="0" indent="-457200" algn="l" rtl="0">
              <a:lnSpc>
                <a:spcPct val="120000"/>
              </a:lnSpc>
              <a:spcBef>
                <a:spcPts val="1000"/>
              </a:spcBef>
              <a:spcAft>
                <a:spcPts val="0"/>
              </a:spcAft>
              <a:buClr>
                <a:schemeClr val="dk1"/>
              </a:buClr>
              <a:buSzPts val="1700"/>
              <a:buFont typeface="Arial"/>
              <a:buAutoNum type="arabicPeriod"/>
            </a:pPr>
            <a:r>
              <a:rPr lang="en-CA" sz="1600" b="1" i="1" u="none" strike="noStrike" cap="none" dirty="0">
                <a:solidFill>
                  <a:schemeClr val="dk1"/>
                </a:solidFill>
                <a:latin typeface="Arial"/>
                <a:ea typeface="Arial"/>
                <a:cs typeface="Arial"/>
                <a:sym typeface="Arial"/>
              </a:rPr>
              <a:t>A letter from a licensed doctor or psychologist</a:t>
            </a:r>
            <a:r>
              <a:rPr lang="en-CA" sz="1600" b="0" i="0" u="none" strike="noStrike" cap="none" dirty="0">
                <a:solidFill>
                  <a:schemeClr val="dk1"/>
                </a:solidFill>
                <a:latin typeface="Arial"/>
                <a:ea typeface="Arial"/>
                <a:cs typeface="Arial"/>
                <a:sym typeface="Arial"/>
              </a:rPr>
              <a:t> that is written on the doctor’s letterhead, states that the doctor has examined or treated you and they can attest that the updated designation is appropriate, and is signed by the doctor</a:t>
            </a:r>
            <a:endParaRPr sz="1600" dirty="0"/>
          </a:p>
          <a:p>
            <a:pPr marL="457200" marR="0" lvl="0" indent="-457200" algn="l" rtl="0">
              <a:lnSpc>
                <a:spcPct val="120000"/>
              </a:lnSpc>
              <a:spcBef>
                <a:spcPts val="1000"/>
              </a:spcBef>
              <a:spcAft>
                <a:spcPts val="0"/>
              </a:spcAft>
              <a:buClr>
                <a:schemeClr val="dk1"/>
              </a:buClr>
              <a:buSzPts val="1700"/>
              <a:buFont typeface="Arial"/>
              <a:buAutoNum type="arabicPeriod"/>
            </a:pPr>
            <a:r>
              <a:rPr lang="en-CA" sz="1600" b="1" i="1" u="none" strike="noStrike" cap="none" dirty="0">
                <a:solidFill>
                  <a:schemeClr val="dk1"/>
                </a:solidFill>
                <a:latin typeface="Arial"/>
                <a:ea typeface="Arial"/>
                <a:cs typeface="Arial"/>
                <a:sym typeface="Arial"/>
              </a:rPr>
              <a:t>A letter from you </a:t>
            </a:r>
            <a:r>
              <a:rPr lang="en-CA" sz="1600" u="none" strike="noStrike" cap="none" dirty="0">
                <a:solidFill>
                  <a:schemeClr val="dk1"/>
                </a:solidFill>
                <a:latin typeface="Arial"/>
                <a:ea typeface="Arial"/>
                <a:cs typeface="Arial"/>
                <a:sym typeface="Arial"/>
              </a:rPr>
              <a:t>that includes the change you want to make</a:t>
            </a:r>
            <a:r>
              <a:rPr lang="en-CA" sz="1600" b="0" i="0" u="none" strike="noStrike" cap="none" dirty="0">
                <a:solidFill>
                  <a:schemeClr val="dk1"/>
                </a:solidFill>
                <a:latin typeface="Arial"/>
                <a:ea typeface="Arial"/>
                <a:cs typeface="Arial"/>
                <a:sym typeface="Arial"/>
              </a:rPr>
              <a:t>, your full name and current address, your driver’s license number, and the name and address of the doctor or psychologist who has signed the other letter</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1" i="1" u="none" strike="noStrike" cap="none" dirty="0">
                <a:solidFill>
                  <a:schemeClr val="dk1"/>
                </a:solidFill>
                <a:latin typeface="Arial"/>
                <a:ea typeface="Arial"/>
                <a:cs typeface="Arial"/>
                <a:sym typeface="Arial"/>
              </a:rPr>
              <a:t>Surgery is no longer required as a condition for sex designation changes</a:t>
            </a:r>
            <a:r>
              <a:rPr lang="en-CA" sz="1600" b="0" i="0" u="none" strike="noStrike" cap="none" dirty="0">
                <a:solidFill>
                  <a:schemeClr val="dk1"/>
                </a:solidFill>
                <a:latin typeface="Arial"/>
                <a:ea typeface="Arial"/>
                <a:cs typeface="Arial"/>
                <a:sym typeface="Arial"/>
              </a:rPr>
              <a:t>. However, if you have had surgery, you are able to present documentation from a recognized specialist instead of a letter from a doctor or psychologist.</a:t>
            </a:r>
            <a:endParaRPr sz="1600" dirty="0"/>
          </a:p>
          <a:p>
            <a:pPr marL="0" marR="0" lvl="0" indent="0" algn="l" rtl="0">
              <a:lnSpc>
                <a:spcPct val="120000"/>
              </a:lnSpc>
              <a:spcBef>
                <a:spcPts val="1000"/>
              </a:spcBef>
              <a:spcAft>
                <a:spcPts val="0"/>
              </a:spcAft>
              <a:buClr>
                <a:schemeClr val="dk1"/>
              </a:buClr>
              <a:buSzPts val="1700"/>
              <a:buFont typeface="Arial"/>
              <a:buNone/>
            </a:pPr>
            <a:endParaRPr sz="1600" b="0" i="0" u="none" strike="noStrike" cap="none" dirty="0">
              <a:solidFill>
                <a:schemeClr val="dk1"/>
              </a:solidFill>
              <a:latin typeface="Arial"/>
              <a:ea typeface="Arial"/>
              <a:cs typeface="Arial"/>
              <a:sym typeface="Arial"/>
            </a:endParaRPr>
          </a:p>
        </p:txBody>
      </p:sp>
      <p:sp>
        <p:nvSpPr>
          <p:cNvPr id="296" name="Google Shape;296;p22"/>
          <p:cNvSpPr txBox="1">
            <a:spLocks noGrp="1"/>
          </p:cNvSpPr>
          <p:nvPr>
            <p:ph type="title"/>
          </p:nvPr>
        </p:nvSpPr>
        <p:spPr>
          <a:xfrm>
            <a:off x="1237245" y="725465"/>
            <a:ext cx="8862097" cy="721166"/>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4000"/>
              <a:buFont typeface="Arial"/>
              <a:buNone/>
            </a:pPr>
            <a:r>
              <a:rPr lang="en-CA" sz="4000"/>
              <a:t>Driver’s licenses and photo cards</a:t>
            </a:r>
            <a:endParaRPr/>
          </a:p>
        </p:txBody>
      </p:sp>
      <p:sp>
        <p:nvSpPr>
          <p:cNvPr id="297" name="Google Shape;297;p22"/>
          <p:cNvSpPr txBox="1"/>
          <p:nvPr/>
        </p:nvSpPr>
        <p:spPr>
          <a:xfrm>
            <a:off x="1493166" y="1439476"/>
            <a:ext cx="6231937" cy="479439"/>
          </a:xfrm>
          <a:prstGeom prst="rect">
            <a:avLst/>
          </a:prstGeom>
          <a:noFill/>
          <a:ln>
            <a:noFill/>
          </a:ln>
        </p:spPr>
        <p:txBody>
          <a:bodyPr spcFirstLastPara="1" wrap="square" lIns="91425" tIns="45700" rIns="91425" bIns="45700" anchor="t" anchorCtr="0">
            <a:normAutofit fontScale="97500" lnSpcReduction="10000"/>
          </a:bodyPr>
          <a:lstStyle/>
          <a:p>
            <a:pPr marL="0" marR="0" lvl="0" indent="0" algn="l" rtl="0">
              <a:lnSpc>
                <a:spcPct val="85000"/>
              </a:lnSpc>
              <a:spcBef>
                <a:spcPts val="0"/>
              </a:spcBef>
              <a:spcAft>
                <a:spcPts val="0"/>
              </a:spcAft>
              <a:buClr>
                <a:schemeClr val="dk1"/>
              </a:buClr>
              <a:buSzPct val="100000"/>
              <a:buFont typeface="Arial"/>
              <a:buNone/>
            </a:pPr>
            <a:r>
              <a:rPr lang="en-CA" sz="3200" b="1" i="0" u="none" strike="noStrike" cap="none" dirty="0">
                <a:solidFill>
                  <a:schemeClr val="dk1"/>
                </a:solidFill>
                <a:latin typeface="Arial"/>
                <a:ea typeface="Arial"/>
                <a:cs typeface="Arial"/>
                <a:sym typeface="Arial"/>
              </a:rPr>
              <a:t>Other documentation</a:t>
            </a:r>
            <a:endParaRPr sz="3000" b="1" i="0" u="none" strike="noStrike" cap="none" dirty="0">
              <a:solidFill>
                <a:schemeClr val="dk1"/>
              </a:solidFill>
              <a:latin typeface="Arial"/>
              <a:ea typeface="Arial"/>
              <a:cs typeface="Arial"/>
              <a:sym typeface="Arial"/>
            </a:endParaRPr>
          </a:p>
        </p:txBody>
      </p:sp>
      <p:pic>
        <p:nvPicPr>
          <p:cNvPr id="298" name="Google Shape;298;p22"/>
          <p:cNvPicPr preferRelativeResize="0"/>
          <p:nvPr/>
        </p:nvPicPr>
        <p:blipFill rotWithShape="1">
          <a:blip r:embed="rId3">
            <a:alphaModFix/>
          </a:blip>
          <a:srcRect/>
          <a:stretch/>
        </p:blipFill>
        <p:spPr>
          <a:xfrm>
            <a:off x="9289628" y="2279174"/>
            <a:ext cx="2605372" cy="1642123"/>
          </a:xfrm>
          <a:prstGeom prst="rect">
            <a:avLst/>
          </a:prstGeom>
          <a:noFill/>
          <a:ln>
            <a:noFill/>
          </a:ln>
        </p:spPr>
      </p:pic>
      <p:pic>
        <p:nvPicPr>
          <p:cNvPr id="299" name="Google Shape;299;p22"/>
          <p:cNvPicPr preferRelativeResize="0"/>
          <p:nvPr/>
        </p:nvPicPr>
        <p:blipFill rotWithShape="1">
          <a:blip r:embed="rId4">
            <a:alphaModFix/>
          </a:blip>
          <a:srcRect t="10604" b="10611"/>
          <a:stretch/>
        </p:blipFill>
        <p:spPr>
          <a:xfrm>
            <a:off x="9289627" y="4219757"/>
            <a:ext cx="2605371" cy="164212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23"/>
          <p:cNvSpPr/>
          <p:nvPr/>
        </p:nvSpPr>
        <p:spPr>
          <a:xfrm>
            <a:off x="350279" y="2088970"/>
            <a:ext cx="6313568" cy="4249288"/>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6" name="Google Shape;306;p23"/>
          <p:cNvSpPr txBox="1"/>
          <p:nvPr/>
        </p:nvSpPr>
        <p:spPr>
          <a:xfrm>
            <a:off x="526918" y="2290021"/>
            <a:ext cx="5836304" cy="3773353"/>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800"/>
              <a:buFont typeface="Arial"/>
              <a:buNone/>
            </a:pPr>
            <a:r>
              <a:rPr lang="en-CA" sz="1600" b="0" i="0" u="none" strike="noStrike" cap="none" dirty="0">
                <a:solidFill>
                  <a:schemeClr val="dk1"/>
                </a:solidFill>
                <a:latin typeface="Arial"/>
                <a:ea typeface="Arial"/>
                <a:cs typeface="Arial"/>
                <a:sym typeface="Arial"/>
              </a:rPr>
              <a:t>To update the sex designation on your Canadian passport, you will need to fill out the </a:t>
            </a:r>
            <a:r>
              <a:rPr lang="en-CA" sz="1600" b="1" i="1" u="none" strike="noStrike" cap="none" dirty="0">
                <a:solidFill>
                  <a:schemeClr val="dk1"/>
                </a:solidFill>
                <a:latin typeface="Arial"/>
                <a:ea typeface="Arial"/>
                <a:cs typeface="Arial"/>
                <a:sym typeface="Arial"/>
              </a:rPr>
              <a:t>Sex or Gender Identifier Update Request Form (PPTC-643).</a:t>
            </a:r>
            <a:endParaRPr lang="en-CA" sz="1600" dirty="0"/>
          </a:p>
          <a:p>
            <a:pPr marL="0" marR="0" lvl="0" indent="0" algn="l" rtl="0">
              <a:lnSpc>
                <a:spcPct val="120000"/>
              </a:lnSpc>
              <a:spcBef>
                <a:spcPts val="1000"/>
              </a:spcBef>
              <a:spcAft>
                <a:spcPts val="0"/>
              </a:spcAft>
              <a:buClr>
                <a:schemeClr val="dk1"/>
              </a:buClr>
              <a:buSzPts val="1600"/>
              <a:buFont typeface="Arial"/>
              <a:buNone/>
            </a:pPr>
            <a:r>
              <a:rPr lang="en-CA" sz="1600" b="0" i="0" u="none" strike="noStrike" cap="none" dirty="0">
                <a:solidFill>
                  <a:schemeClr val="dk1"/>
                </a:solidFill>
                <a:latin typeface="Arial"/>
                <a:ea typeface="Arial"/>
                <a:cs typeface="Arial"/>
                <a:sym typeface="Arial"/>
              </a:rPr>
              <a:t>As with other documents, </a:t>
            </a:r>
            <a:r>
              <a:rPr lang="en-CA" sz="1600" b="1" i="1" u="none" strike="noStrike" cap="none" dirty="0">
                <a:solidFill>
                  <a:schemeClr val="dk1"/>
                </a:solidFill>
                <a:latin typeface="Arial"/>
                <a:ea typeface="Arial"/>
                <a:cs typeface="Arial"/>
                <a:sym typeface="Arial"/>
              </a:rPr>
              <a:t>when changing your sex designation, you have the options of M (male), F (female), or X (gender neutral).</a:t>
            </a:r>
            <a:endParaRPr lang="en-CA" sz="1600" b="1" i="1" dirty="0"/>
          </a:p>
          <a:p>
            <a:pPr marL="0" marR="0" lvl="0" indent="0" algn="l" rtl="0">
              <a:lnSpc>
                <a:spcPct val="120000"/>
              </a:lnSpc>
              <a:spcBef>
                <a:spcPts val="1000"/>
              </a:spcBef>
              <a:spcAft>
                <a:spcPts val="0"/>
              </a:spcAft>
              <a:buClr>
                <a:schemeClr val="dk1"/>
              </a:buClr>
              <a:buSzPts val="1600"/>
              <a:buFont typeface="Arial"/>
              <a:buNone/>
            </a:pPr>
            <a:r>
              <a:rPr lang="en-CA" sz="1600" b="0" i="0" u="none" strike="noStrike" cap="none" dirty="0">
                <a:solidFill>
                  <a:schemeClr val="dk1"/>
                </a:solidFill>
                <a:latin typeface="Arial"/>
                <a:ea typeface="Arial"/>
                <a:cs typeface="Arial"/>
                <a:sym typeface="Arial"/>
              </a:rPr>
              <a:t>You need to provide the supporting documents when you update your sex designation:</a:t>
            </a:r>
            <a:endParaRPr lang="en-CA" sz="1600" dirty="0"/>
          </a:p>
          <a:p>
            <a:pPr marL="342900" marR="0" lvl="0" indent="-342900" algn="l" rtl="0">
              <a:lnSpc>
                <a:spcPct val="120000"/>
              </a:lnSpc>
              <a:spcBef>
                <a:spcPts val="1000"/>
              </a:spcBef>
              <a:spcAft>
                <a:spcPts val="0"/>
              </a:spcAft>
              <a:buClr>
                <a:schemeClr val="dk1"/>
              </a:buClr>
              <a:buSzPts val="1400"/>
              <a:buFont typeface="Arial"/>
              <a:buAutoNum type="arabicPeriod"/>
            </a:pPr>
            <a:r>
              <a:rPr lang="en-CA" sz="1600" b="1" i="1" u="none" strike="noStrike" cap="none" dirty="0">
                <a:solidFill>
                  <a:schemeClr val="dk1"/>
                </a:solidFill>
                <a:latin typeface="Arial"/>
                <a:ea typeface="Arial"/>
                <a:cs typeface="Arial"/>
                <a:sym typeface="Arial"/>
              </a:rPr>
              <a:t>proof of citizenship </a:t>
            </a:r>
            <a:r>
              <a:rPr lang="en-CA" sz="1600" b="0" i="0" u="none" strike="noStrike" cap="none" dirty="0">
                <a:solidFill>
                  <a:schemeClr val="dk1"/>
                </a:solidFill>
                <a:latin typeface="Arial"/>
                <a:ea typeface="Arial"/>
                <a:cs typeface="Arial"/>
                <a:sym typeface="Arial"/>
              </a:rPr>
              <a:t>(such as a birth certificate), proof of immigration status, or a previous passport</a:t>
            </a:r>
            <a:endParaRPr lang="en-CA" sz="1600" dirty="0"/>
          </a:p>
          <a:p>
            <a:pPr marL="342900" marR="0" lvl="0" indent="-342900" algn="l" rtl="0">
              <a:lnSpc>
                <a:spcPct val="120000"/>
              </a:lnSpc>
              <a:spcBef>
                <a:spcPts val="1000"/>
              </a:spcBef>
              <a:spcAft>
                <a:spcPts val="0"/>
              </a:spcAft>
              <a:buClr>
                <a:schemeClr val="dk1"/>
              </a:buClr>
              <a:buSzPts val="1400"/>
              <a:buFont typeface="Arial"/>
              <a:buAutoNum type="arabicPeriod"/>
            </a:pPr>
            <a:r>
              <a:rPr lang="en-CA" sz="1600" b="1" i="1" u="none" strike="noStrike" cap="none" dirty="0">
                <a:solidFill>
                  <a:schemeClr val="dk1"/>
                </a:solidFill>
                <a:latin typeface="Arial"/>
                <a:ea typeface="Arial"/>
                <a:cs typeface="Arial"/>
                <a:sym typeface="Arial"/>
              </a:rPr>
              <a:t>completed sex identifier update request form</a:t>
            </a:r>
          </a:p>
        </p:txBody>
      </p:sp>
      <p:sp>
        <p:nvSpPr>
          <p:cNvPr id="307" name="Google Shape;307;p23"/>
          <p:cNvSpPr txBox="1">
            <a:spLocks noGrp="1"/>
          </p:cNvSpPr>
          <p:nvPr>
            <p:ph type="title"/>
          </p:nvPr>
        </p:nvSpPr>
        <p:spPr>
          <a:xfrm>
            <a:off x="1237246" y="725465"/>
            <a:ext cx="9987802" cy="721166"/>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4000"/>
              <a:buFont typeface="Arial"/>
              <a:buNone/>
            </a:pPr>
            <a:r>
              <a:rPr lang="en-CA" sz="4000"/>
              <a:t>Travel documents</a:t>
            </a:r>
            <a:endParaRPr/>
          </a:p>
        </p:txBody>
      </p:sp>
      <p:sp>
        <p:nvSpPr>
          <p:cNvPr id="308" name="Google Shape;308;p23"/>
          <p:cNvSpPr txBox="1"/>
          <p:nvPr/>
        </p:nvSpPr>
        <p:spPr>
          <a:xfrm>
            <a:off x="1237244" y="1225910"/>
            <a:ext cx="10595891" cy="490536"/>
          </a:xfrm>
          <a:prstGeom prst="rect">
            <a:avLst/>
          </a:prstGeom>
          <a:noFill/>
          <a:ln>
            <a:noFill/>
          </a:ln>
        </p:spPr>
        <p:txBody>
          <a:bodyPr spcFirstLastPara="1" wrap="square" lIns="91425" tIns="45700" rIns="91425" bIns="45700" anchor="b" anchorCtr="0">
            <a:noAutofit/>
          </a:bodyPr>
          <a:lstStyle/>
          <a:p>
            <a:pPr marL="0" marR="0" lvl="0" indent="0" algn="l" rtl="0">
              <a:lnSpc>
                <a:spcPct val="120000"/>
              </a:lnSpc>
              <a:spcBef>
                <a:spcPts val="0"/>
              </a:spcBef>
              <a:spcAft>
                <a:spcPts val="0"/>
              </a:spcAft>
              <a:buClr>
                <a:schemeClr val="dk1"/>
              </a:buClr>
              <a:buSzPts val="1600"/>
              <a:buFont typeface="Arial"/>
              <a:buNone/>
            </a:pPr>
            <a:r>
              <a:rPr lang="en-CA" sz="1600" b="0" i="1" u="sng" strike="noStrike" cap="none">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https://www.canada.ca/en/immigration-refugees-citizenship/services/canadian-passports/change-sex.html/</a:t>
            </a:r>
            <a:endParaRPr sz="1600" b="0" i="1" u="none" strike="noStrike" cap="none">
              <a:solidFill>
                <a:schemeClr val="dk1"/>
              </a:solidFill>
              <a:latin typeface="Arial"/>
              <a:ea typeface="Arial"/>
              <a:cs typeface="Arial"/>
              <a:sym typeface="Arial"/>
            </a:endParaRPr>
          </a:p>
        </p:txBody>
      </p:sp>
      <p:sp>
        <p:nvSpPr>
          <p:cNvPr id="309" name="Google Shape;309;p23"/>
          <p:cNvSpPr/>
          <p:nvPr/>
        </p:nvSpPr>
        <p:spPr>
          <a:xfrm>
            <a:off x="6920637" y="4143327"/>
            <a:ext cx="4892675" cy="2165931"/>
          </a:xfrm>
          <a:prstGeom prst="rect">
            <a:avLst/>
          </a:prstGeom>
          <a:solidFill>
            <a:srgbClr val="B7ACBD">
              <a:alpha val="7098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0" name="Google Shape;310;p23"/>
          <p:cNvSpPr txBox="1"/>
          <p:nvPr/>
        </p:nvSpPr>
        <p:spPr>
          <a:xfrm>
            <a:off x="7118851" y="4293860"/>
            <a:ext cx="4567474" cy="2197289"/>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500"/>
              <a:buFont typeface="Arial"/>
              <a:buNone/>
            </a:pPr>
            <a:r>
              <a:rPr lang="en-CA" b="0" i="0" u="none" strike="noStrike" cap="none" dirty="0">
                <a:solidFill>
                  <a:schemeClr val="dk1"/>
                </a:solidFill>
                <a:latin typeface="Arial"/>
                <a:ea typeface="Arial"/>
                <a:cs typeface="Arial"/>
                <a:sym typeface="Arial"/>
              </a:rPr>
              <a:t>When you apply for your new travel document, </a:t>
            </a:r>
            <a:r>
              <a:rPr lang="en-CA" b="1" i="1" u="none" strike="noStrike" cap="none" dirty="0">
                <a:solidFill>
                  <a:schemeClr val="dk1"/>
                </a:solidFill>
                <a:latin typeface="Arial"/>
                <a:ea typeface="Arial"/>
                <a:cs typeface="Arial"/>
                <a:sym typeface="Arial"/>
              </a:rPr>
              <a:t>you don’t need to provide the supporting documents if:</a:t>
            </a:r>
            <a:endParaRPr b="1" i="1" dirty="0"/>
          </a:p>
          <a:p>
            <a:pPr marL="228600" marR="0" lvl="0" indent="-228600" algn="l" rtl="0">
              <a:lnSpc>
                <a:spcPct val="120000"/>
              </a:lnSpc>
              <a:spcBef>
                <a:spcPts val="1000"/>
              </a:spcBef>
              <a:spcAft>
                <a:spcPts val="0"/>
              </a:spcAft>
              <a:buClr>
                <a:schemeClr val="dk1"/>
              </a:buClr>
              <a:buSzPts val="1300"/>
              <a:buFont typeface="Arial"/>
              <a:buChar char="-"/>
            </a:pPr>
            <a:r>
              <a:rPr lang="en-CA" i="0" u="none" strike="noStrike" cap="none" dirty="0">
                <a:solidFill>
                  <a:schemeClr val="dk1"/>
                </a:solidFill>
                <a:latin typeface="Arial"/>
                <a:ea typeface="Arial"/>
                <a:cs typeface="Arial"/>
                <a:sym typeface="Arial"/>
              </a:rPr>
              <a:t>your previous passport or your verification of status document has the X marker</a:t>
            </a:r>
            <a:endParaRPr dirty="0"/>
          </a:p>
          <a:p>
            <a:pPr marL="228600" marR="0" lvl="0" indent="-228600" algn="l" rtl="0">
              <a:lnSpc>
                <a:spcPct val="120000"/>
              </a:lnSpc>
              <a:spcBef>
                <a:spcPts val="1000"/>
              </a:spcBef>
              <a:spcAft>
                <a:spcPts val="0"/>
              </a:spcAft>
              <a:buClr>
                <a:schemeClr val="dk1"/>
              </a:buClr>
              <a:buSzPts val="1300"/>
              <a:buFont typeface="Arial"/>
              <a:buChar char="-"/>
            </a:pPr>
            <a:r>
              <a:rPr lang="en-CA" u="none" strike="noStrike" cap="none" dirty="0">
                <a:solidFill>
                  <a:schemeClr val="dk1"/>
                </a:solidFill>
                <a:latin typeface="Arial"/>
                <a:ea typeface="Arial"/>
                <a:cs typeface="Arial"/>
                <a:sym typeface="Arial"/>
              </a:rPr>
              <a:t>your proof of citizenship, proof of immigration status or previous passport has the same gender identifier</a:t>
            </a:r>
            <a:endParaRPr dirty="0"/>
          </a:p>
        </p:txBody>
      </p:sp>
      <p:pic>
        <p:nvPicPr>
          <p:cNvPr id="311" name="Google Shape;311;p23"/>
          <p:cNvPicPr preferRelativeResize="0"/>
          <p:nvPr/>
        </p:nvPicPr>
        <p:blipFill rotWithShape="1">
          <a:blip r:embed="rId4">
            <a:alphaModFix/>
          </a:blip>
          <a:srcRect/>
          <a:stretch/>
        </p:blipFill>
        <p:spPr>
          <a:xfrm>
            <a:off x="6920637" y="1879505"/>
            <a:ext cx="4082277" cy="204624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4"/>
          <p:cNvSpPr/>
          <p:nvPr/>
        </p:nvSpPr>
        <p:spPr>
          <a:xfrm>
            <a:off x="273976" y="2163414"/>
            <a:ext cx="9096704" cy="3132383"/>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7" name="Google Shape;317;p24"/>
          <p:cNvSpPr txBox="1"/>
          <p:nvPr/>
        </p:nvSpPr>
        <p:spPr>
          <a:xfrm>
            <a:off x="1493166" y="1400839"/>
            <a:ext cx="6231937" cy="479439"/>
          </a:xfrm>
          <a:prstGeom prst="rect">
            <a:avLst/>
          </a:prstGeom>
          <a:noFill/>
          <a:ln>
            <a:noFill/>
          </a:ln>
        </p:spPr>
        <p:txBody>
          <a:bodyPr spcFirstLastPara="1" wrap="square" lIns="91425" tIns="45700" rIns="91425" bIns="45700" anchor="t" anchorCtr="0">
            <a:normAutofit fontScale="97500" lnSpcReduction="10000"/>
          </a:bodyPr>
          <a:lstStyle/>
          <a:p>
            <a:pPr marL="0" marR="0" lvl="0" indent="0" algn="l" rtl="0">
              <a:lnSpc>
                <a:spcPct val="85000"/>
              </a:lnSpc>
              <a:spcBef>
                <a:spcPts val="0"/>
              </a:spcBef>
              <a:spcAft>
                <a:spcPts val="0"/>
              </a:spcAft>
              <a:buClr>
                <a:schemeClr val="dk1"/>
              </a:buClr>
              <a:buSzPct val="100000"/>
              <a:buFont typeface="Arial"/>
              <a:buNone/>
            </a:pPr>
            <a:r>
              <a:rPr lang="en-CA" sz="3200" b="1" i="0" u="none" strike="noStrike" cap="none">
                <a:solidFill>
                  <a:schemeClr val="dk1"/>
                </a:solidFill>
                <a:latin typeface="Arial"/>
                <a:ea typeface="Arial"/>
                <a:cs typeface="Arial"/>
                <a:sym typeface="Arial"/>
              </a:rPr>
              <a:t>Important considerations</a:t>
            </a:r>
            <a:endParaRPr sz="3000" b="1" i="0" u="none" strike="noStrike" cap="none">
              <a:solidFill>
                <a:schemeClr val="dk1"/>
              </a:solidFill>
              <a:latin typeface="Arial"/>
              <a:ea typeface="Arial"/>
              <a:cs typeface="Arial"/>
              <a:sym typeface="Arial"/>
            </a:endParaRPr>
          </a:p>
        </p:txBody>
      </p:sp>
      <p:sp>
        <p:nvSpPr>
          <p:cNvPr id="318" name="Google Shape;318;p24"/>
          <p:cNvSpPr txBox="1"/>
          <p:nvPr/>
        </p:nvSpPr>
        <p:spPr>
          <a:xfrm>
            <a:off x="482378" y="2427941"/>
            <a:ext cx="7730927" cy="2660833"/>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2000"/>
              <a:buFont typeface="Arial"/>
              <a:buNone/>
            </a:pPr>
            <a:r>
              <a:rPr lang="en-CA" sz="1800" b="0" i="0" u="none" strike="noStrike" cap="none" dirty="0">
                <a:solidFill>
                  <a:schemeClr val="dk1"/>
                </a:solidFill>
                <a:latin typeface="Arial"/>
                <a:ea typeface="Arial"/>
                <a:cs typeface="Arial"/>
                <a:sym typeface="Arial"/>
              </a:rPr>
              <a:t>Unfortunately </a:t>
            </a:r>
            <a:r>
              <a:rPr lang="en-CA" sz="1800" b="1" i="1" u="none" strike="noStrike" cap="none" dirty="0">
                <a:solidFill>
                  <a:schemeClr val="dk1"/>
                </a:solidFill>
                <a:latin typeface="Arial"/>
                <a:ea typeface="Arial"/>
                <a:cs typeface="Arial"/>
                <a:sym typeface="Arial"/>
              </a:rPr>
              <a:t>the Government of Canada states they cannot guarantee that other countries you visit or travel through will accept the sex or gender identifier on your passport or travel document</a:t>
            </a:r>
            <a:r>
              <a:rPr lang="en-CA" sz="1800" b="0" i="0" u="none" strike="noStrike" cap="none" dirty="0">
                <a:solidFill>
                  <a:schemeClr val="dk1"/>
                </a:solidFill>
                <a:latin typeface="Arial"/>
                <a:ea typeface="Arial"/>
                <a:cs typeface="Arial"/>
                <a:sym typeface="Arial"/>
              </a:rPr>
              <a:t>, especially in regards to the X marker, and you may still be asked to provide your sex as either male or female when travelling.</a:t>
            </a:r>
            <a:endParaRPr sz="1800" dirty="0"/>
          </a:p>
          <a:p>
            <a:pPr marL="0" marR="0" lvl="0" indent="0" algn="l" rtl="0">
              <a:lnSpc>
                <a:spcPct val="120000"/>
              </a:lnSpc>
              <a:spcBef>
                <a:spcPts val="1000"/>
              </a:spcBef>
              <a:spcAft>
                <a:spcPts val="0"/>
              </a:spcAft>
              <a:buClr>
                <a:schemeClr val="dk1"/>
              </a:buClr>
              <a:buSzPts val="1800"/>
              <a:buFont typeface="Arial"/>
              <a:buNone/>
            </a:pPr>
            <a:r>
              <a:rPr lang="en-CA" sz="1800" b="0" i="0" u="none" strike="noStrike" cap="none" dirty="0">
                <a:solidFill>
                  <a:schemeClr val="dk1"/>
                </a:solidFill>
                <a:latin typeface="Arial"/>
                <a:ea typeface="Arial"/>
                <a:cs typeface="Arial"/>
                <a:sym typeface="Arial"/>
              </a:rPr>
              <a:t>Find more information at this link about travelling abroad as a 2SLGBTQI+ Canadian: </a:t>
            </a:r>
            <a:r>
              <a:rPr lang="en-CA" sz="1800" b="1" i="1" u="sng" strike="noStrike" cap="none" dirty="0">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https://travel.gc.ca/travelling/health-safety/lgbt-travel</a:t>
            </a:r>
            <a:endParaRPr sz="1800" b="1" i="1" u="none" strike="noStrike" cap="none" dirty="0">
              <a:solidFill>
                <a:schemeClr val="dk1"/>
              </a:solidFill>
              <a:latin typeface="Arial"/>
              <a:ea typeface="Arial"/>
              <a:cs typeface="Arial"/>
              <a:sym typeface="Arial"/>
            </a:endParaRPr>
          </a:p>
        </p:txBody>
      </p:sp>
      <p:pic>
        <p:nvPicPr>
          <p:cNvPr id="319" name="Google Shape;319;p24" descr="Airplane taking off against dramatic sky"/>
          <p:cNvPicPr preferRelativeResize="0"/>
          <p:nvPr/>
        </p:nvPicPr>
        <p:blipFill rotWithShape="1">
          <a:blip r:embed="rId4">
            <a:alphaModFix/>
          </a:blip>
          <a:srcRect l="20996" r="40223"/>
          <a:stretch/>
        </p:blipFill>
        <p:spPr>
          <a:xfrm>
            <a:off x="8524311" y="429211"/>
            <a:ext cx="3312784" cy="5703324"/>
          </a:xfrm>
          <a:prstGeom prst="rect">
            <a:avLst/>
          </a:prstGeom>
          <a:noFill/>
          <a:ln>
            <a:noFill/>
          </a:ln>
        </p:spPr>
      </p:pic>
      <p:sp>
        <p:nvSpPr>
          <p:cNvPr id="320" name="Google Shape;320;p24"/>
          <p:cNvSpPr txBox="1">
            <a:spLocks noGrp="1"/>
          </p:cNvSpPr>
          <p:nvPr>
            <p:ph type="title"/>
          </p:nvPr>
        </p:nvSpPr>
        <p:spPr>
          <a:xfrm>
            <a:off x="1237246" y="725465"/>
            <a:ext cx="9987802" cy="721166"/>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4000"/>
              <a:buFont typeface="Arial"/>
              <a:buNone/>
            </a:pPr>
            <a:r>
              <a:rPr lang="en-CA" sz="4000"/>
              <a:t>Travel documents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25"/>
          <p:cNvSpPr/>
          <p:nvPr/>
        </p:nvSpPr>
        <p:spPr>
          <a:xfrm>
            <a:off x="350278" y="2088970"/>
            <a:ext cx="6952395" cy="4043565"/>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7" name="Google Shape;327;p25"/>
          <p:cNvSpPr txBox="1"/>
          <p:nvPr/>
        </p:nvSpPr>
        <p:spPr>
          <a:xfrm>
            <a:off x="526918" y="2290022"/>
            <a:ext cx="6562814" cy="3728641"/>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800"/>
              <a:buFont typeface="Arial"/>
              <a:buNone/>
            </a:pPr>
            <a:r>
              <a:rPr lang="en-CA" sz="1800" b="0" i="0" u="none" strike="noStrike" cap="none" dirty="0">
                <a:solidFill>
                  <a:schemeClr val="dk1"/>
                </a:solidFill>
                <a:latin typeface="Arial"/>
                <a:ea typeface="Arial"/>
                <a:cs typeface="Arial"/>
                <a:sym typeface="Arial"/>
              </a:rPr>
              <a:t>To change your name on your health card, you must visit a </a:t>
            </a:r>
            <a:r>
              <a:rPr lang="en-CA" sz="1800" b="0" i="0" u="none" strike="noStrike" cap="none" dirty="0" err="1">
                <a:solidFill>
                  <a:schemeClr val="dk1"/>
                </a:solidFill>
                <a:latin typeface="Arial"/>
                <a:ea typeface="Arial"/>
                <a:cs typeface="Arial"/>
                <a:sym typeface="Arial"/>
              </a:rPr>
              <a:t>ServiceOntario</a:t>
            </a:r>
            <a:r>
              <a:rPr lang="en-CA" sz="1800" b="0" i="0" u="none" strike="noStrike" cap="none" dirty="0">
                <a:solidFill>
                  <a:schemeClr val="dk1"/>
                </a:solidFill>
                <a:latin typeface="Arial"/>
                <a:ea typeface="Arial"/>
                <a:cs typeface="Arial"/>
                <a:sym typeface="Arial"/>
              </a:rPr>
              <a:t> and bring a completed </a:t>
            </a:r>
            <a:r>
              <a:rPr lang="en-CA" sz="1800" b="1" i="1" u="none" strike="noStrike" cap="none" dirty="0">
                <a:solidFill>
                  <a:schemeClr val="dk1"/>
                </a:solidFill>
                <a:latin typeface="Arial"/>
                <a:ea typeface="Arial"/>
                <a:cs typeface="Arial"/>
                <a:sym typeface="Arial"/>
              </a:rPr>
              <a:t>Change of Information form (0280-82) </a:t>
            </a:r>
            <a:r>
              <a:rPr lang="en-CA" sz="1800" b="0" i="0" u="none" strike="noStrike" cap="none" dirty="0">
                <a:solidFill>
                  <a:schemeClr val="dk1"/>
                </a:solidFill>
                <a:latin typeface="Arial"/>
                <a:ea typeface="Arial"/>
                <a:cs typeface="Arial"/>
                <a:sym typeface="Arial"/>
              </a:rPr>
              <a:t>as well as an original copy of </a:t>
            </a:r>
            <a:r>
              <a:rPr lang="en-CA" sz="1800" b="1" i="1" u="none" strike="noStrike" cap="none" dirty="0">
                <a:solidFill>
                  <a:schemeClr val="dk1"/>
                </a:solidFill>
                <a:latin typeface="Arial"/>
                <a:ea typeface="Arial"/>
                <a:cs typeface="Arial"/>
                <a:sym typeface="Arial"/>
              </a:rPr>
              <a:t>one of the following documents:</a:t>
            </a:r>
            <a:endParaRPr b="1" i="1" dirty="0"/>
          </a:p>
          <a:p>
            <a:pPr marL="342900" marR="0" lvl="0" indent="-342900" algn="l" rtl="0">
              <a:lnSpc>
                <a:spcPct val="120000"/>
              </a:lnSpc>
              <a:spcBef>
                <a:spcPts val="1000"/>
              </a:spcBef>
              <a:spcAft>
                <a:spcPts val="0"/>
              </a:spcAft>
              <a:buClr>
                <a:schemeClr val="dk1"/>
              </a:buClr>
              <a:buSzPts val="1800"/>
              <a:buFont typeface="Arial"/>
              <a:buAutoNum type="arabicPeriod"/>
            </a:pPr>
            <a:r>
              <a:rPr lang="en-CA" sz="1800" u="none" strike="noStrike" cap="none" dirty="0">
                <a:solidFill>
                  <a:schemeClr val="dk1"/>
                </a:solidFill>
                <a:latin typeface="Arial"/>
                <a:ea typeface="Arial"/>
                <a:cs typeface="Arial"/>
                <a:sym typeface="Arial"/>
              </a:rPr>
              <a:t>Canadian birth certificate</a:t>
            </a:r>
            <a:endParaRPr dirty="0"/>
          </a:p>
          <a:p>
            <a:pPr marL="342900" marR="0" lvl="0" indent="-342900" algn="l" rtl="0">
              <a:lnSpc>
                <a:spcPct val="120000"/>
              </a:lnSpc>
              <a:spcBef>
                <a:spcPts val="1000"/>
              </a:spcBef>
              <a:spcAft>
                <a:spcPts val="0"/>
              </a:spcAft>
              <a:buClr>
                <a:schemeClr val="dk1"/>
              </a:buClr>
              <a:buSzPts val="1800"/>
              <a:buFont typeface="Arial"/>
              <a:buAutoNum type="arabicPeriod"/>
            </a:pPr>
            <a:r>
              <a:rPr lang="en-CA" sz="1800" u="none" strike="noStrike" cap="none" dirty="0">
                <a:solidFill>
                  <a:schemeClr val="dk1"/>
                </a:solidFill>
                <a:latin typeface="Arial"/>
                <a:ea typeface="Arial"/>
                <a:cs typeface="Arial"/>
                <a:sym typeface="Arial"/>
              </a:rPr>
              <a:t>Canadian change of name certificate</a:t>
            </a:r>
            <a:endParaRPr dirty="0"/>
          </a:p>
          <a:p>
            <a:pPr marL="342900" marR="0" lvl="0" indent="-342900" algn="l" rtl="0">
              <a:lnSpc>
                <a:spcPct val="120000"/>
              </a:lnSpc>
              <a:spcBef>
                <a:spcPts val="1000"/>
              </a:spcBef>
              <a:spcAft>
                <a:spcPts val="0"/>
              </a:spcAft>
              <a:buClr>
                <a:schemeClr val="dk1"/>
              </a:buClr>
              <a:buSzPts val="1800"/>
              <a:buFont typeface="Arial"/>
              <a:buAutoNum type="arabicPeriod"/>
            </a:pPr>
            <a:r>
              <a:rPr lang="en-CA" sz="1800" u="none" strike="noStrike" cap="none" dirty="0">
                <a:solidFill>
                  <a:schemeClr val="dk1"/>
                </a:solidFill>
                <a:latin typeface="Arial"/>
                <a:ea typeface="Arial"/>
                <a:cs typeface="Arial"/>
                <a:sym typeface="Arial"/>
              </a:rPr>
              <a:t>citizenship/immigration status document in the name</a:t>
            </a:r>
            <a:endParaRPr dirty="0"/>
          </a:p>
          <a:p>
            <a:pPr marL="0" marR="0" lvl="0" indent="0" algn="l" rtl="0">
              <a:lnSpc>
                <a:spcPct val="120000"/>
              </a:lnSpc>
              <a:spcBef>
                <a:spcPts val="1000"/>
              </a:spcBef>
              <a:spcAft>
                <a:spcPts val="0"/>
              </a:spcAft>
              <a:buClr>
                <a:schemeClr val="dk1"/>
              </a:buClr>
              <a:buSzPts val="1800"/>
              <a:buFont typeface="Arial"/>
              <a:buNone/>
            </a:pPr>
            <a:endParaRPr sz="1800" b="0" i="0" u="none" strike="noStrike" cap="none" dirty="0">
              <a:solidFill>
                <a:schemeClr val="dk1"/>
              </a:solidFill>
              <a:latin typeface="Arial"/>
              <a:ea typeface="Arial"/>
              <a:cs typeface="Arial"/>
              <a:sym typeface="Arial"/>
            </a:endParaRPr>
          </a:p>
          <a:p>
            <a:pPr marL="0" marR="0" lvl="0" indent="0" algn="l" rtl="0">
              <a:lnSpc>
                <a:spcPct val="120000"/>
              </a:lnSpc>
              <a:spcBef>
                <a:spcPts val="1000"/>
              </a:spcBef>
              <a:spcAft>
                <a:spcPts val="0"/>
              </a:spcAft>
              <a:buClr>
                <a:schemeClr val="dk1"/>
              </a:buClr>
              <a:buSzPts val="1800"/>
              <a:buFont typeface="Arial"/>
              <a:buNone/>
            </a:pPr>
            <a:r>
              <a:rPr lang="en-CA" sz="1800" b="1" i="1" u="none" strike="noStrike" cap="none" dirty="0">
                <a:solidFill>
                  <a:schemeClr val="dk1"/>
                </a:solidFill>
                <a:latin typeface="Arial"/>
                <a:ea typeface="Arial"/>
                <a:cs typeface="Arial"/>
                <a:sym typeface="Arial"/>
              </a:rPr>
              <a:t>Sex designation is no longer listed on health cards.</a:t>
            </a:r>
            <a:endParaRPr b="1" i="1" dirty="0"/>
          </a:p>
        </p:txBody>
      </p:sp>
      <p:sp>
        <p:nvSpPr>
          <p:cNvPr id="328" name="Google Shape;328;p25"/>
          <p:cNvSpPr txBox="1">
            <a:spLocks noGrp="1"/>
          </p:cNvSpPr>
          <p:nvPr>
            <p:ph type="title"/>
          </p:nvPr>
        </p:nvSpPr>
        <p:spPr>
          <a:xfrm>
            <a:off x="1237246" y="725465"/>
            <a:ext cx="9987802" cy="721166"/>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4000"/>
              <a:buFont typeface="Arial"/>
              <a:buNone/>
            </a:pPr>
            <a:r>
              <a:rPr lang="en-CA" sz="4000"/>
              <a:t>Ontario health cards</a:t>
            </a:r>
            <a:endParaRPr/>
          </a:p>
        </p:txBody>
      </p:sp>
      <p:sp>
        <p:nvSpPr>
          <p:cNvPr id="329" name="Google Shape;329;p25"/>
          <p:cNvSpPr txBox="1"/>
          <p:nvPr/>
        </p:nvSpPr>
        <p:spPr>
          <a:xfrm>
            <a:off x="1237244" y="1225910"/>
            <a:ext cx="10595891" cy="490536"/>
          </a:xfrm>
          <a:prstGeom prst="rect">
            <a:avLst/>
          </a:prstGeom>
          <a:noFill/>
          <a:ln>
            <a:noFill/>
          </a:ln>
        </p:spPr>
        <p:txBody>
          <a:bodyPr spcFirstLastPara="1" wrap="square" lIns="91425" tIns="45700" rIns="91425" bIns="45700" anchor="b" anchorCtr="0">
            <a:noAutofit/>
          </a:bodyPr>
          <a:lstStyle/>
          <a:p>
            <a:pPr marL="0" marR="0" lvl="0" indent="0" algn="l" rtl="0">
              <a:lnSpc>
                <a:spcPct val="120000"/>
              </a:lnSpc>
              <a:spcBef>
                <a:spcPts val="0"/>
              </a:spcBef>
              <a:spcAft>
                <a:spcPts val="0"/>
              </a:spcAft>
              <a:buClr>
                <a:schemeClr val="dk1"/>
              </a:buClr>
              <a:buSzPts val="1600"/>
              <a:buFont typeface="Arial"/>
              <a:buNone/>
            </a:pPr>
            <a:r>
              <a:rPr lang="en-CA" sz="1600" b="0" i="1" u="sng" strike="noStrike" cap="none">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https://www.ontario.ca/page/replace-cancel-or-change-information-your-health-card#section-3</a:t>
            </a:r>
            <a:endParaRPr sz="1600" b="0" i="1" u="none" strike="noStrike" cap="none">
              <a:solidFill>
                <a:schemeClr val="dk1"/>
              </a:solidFill>
              <a:latin typeface="Arial"/>
              <a:ea typeface="Arial"/>
              <a:cs typeface="Arial"/>
              <a:sym typeface="Arial"/>
            </a:endParaRPr>
          </a:p>
        </p:txBody>
      </p:sp>
      <p:pic>
        <p:nvPicPr>
          <p:cNvPr id="330" name="Google Shape;330;p25"/>
          <p:cNvPicPr preferRelativeResize="0"/>
          <p:nvPr/>
        </p:nvPicPr>
        <p:blipFill rotWithShape="1">
          <a:blip r:embed="rId4">
            <a:alphaModFix/>
          </a:blip>
          <a:srcRect/>
          <a:stretch/>
        </p:blipFill>
        <p:spPr>
          <a:xfrm>
            <a:off x="7678455" y="2088971"/>
            <a:ext cx="3832964" cy="2160834"/>
          </a:xfrm>
          <a:prstGeom prst="rect">
            <a:avLst/>
          </a:prstGeom>
          <a:noFill/>
          <a:ln>
            <a:noFill/>
          </a:ln>
        </p:spPr>
      </p:pic>
      <p:pic>
        <p:nvPicPr>
          <p:cNvPr id="331" name="Google Shape;331;p25"/>
          <p:cNvPicPr preferRelativeResize="0"/>
          <p:nvPr/>
        </p:nvPicPr>
        <p:blipFill rotWithShape="1">
          <a:blip r:embed="rId5">
            <a:alphaModFix/>
          </a:blip>
          <a:srcRect/>
          <a:stretch/>
        </p:blipFill>
        <p:spPr>
          <a:xfrm>
            <a:off x="7678454" y="4441976"/>
            <a:ext cx="3219189" cy="2069142"/>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6"/>
          <p:cNvSpPr/>
          <p:nvPr/>
        </p:nvSpPr>
        <p:spPr>
          <a:xfrm>
            <a:off x="591138" y="2153426"/>
            <a:ext cx="11009723" cy="3979109"/>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7" name="Google Shape;337;p26"/>
          <p:cNvSpPr txBox="1"/>
          <p:nvPr/>
        </p:nvSpPr>
        <p:spPr>
          <a:xfrm>
            <a:off x="890997" y="2399795"/>
            <a:ext cx="10614329" cy="3688722"/>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2000"/>
              <a:buFont typeface="Arial"/>
              <a:buNone/>
            </a:pPr>
            <a:r>
              <a:rPr lang="en-CA" sz="1800" b="0" i="0" u="none" strike="noStrike" cap="none" dirty="0">
                <a:solidFill>
                  <a:schemeClr val="dk1"/>
                </a:solidFill>
                <a:latin typeface="Arial"/>
                <a:ea typeface="Arial"/>
                <a:cs typeface="Arial"/>
                <a:sym typeface="Arial"/>
              </a:rPr>
              <a:t>By law, </a:t>
            </a:r>
            <a:r>
              <a:rPr lang="en-CA" sz="1800" b="1" i="1" u="none" strike="noStrike" cap="none" dirty="0">
                <a:solidFill>
                  <a:schemeClr val="dk1"/>
                </a:solidFill>
                <a:latin typeface="Arial"/>
                <a:ea typeface="Arial"/>
                <a:cs typeface="Arial"/>
                <a:sym typeface="Arial"/>
              </a:rPr>
              <a:t>you must update your SIN record when you change your name</a:t>
            </a:r>
            <a:r>
              <a:rPr lang="en-CA" sz="1800" b="0" i="0" u="none" strike="noStrike" cap="none" dirty="0">
                <a:solidFill>
                  <a:schemeClr val="dk1"/>
                </a:solidFill>
                <a:latin typeface="Arial"/>
                <a:ea typeface="Arial"/>
                <a:cs typeface="Arial"/>
                <a:sym typeface="Arial"/>
              </a:rPr>
              <a:t>.</a:t>
            </a:r>
            <a:endParaRPr sz="1800" dirty="0"/>
          </a:p>
          <a:p>
            <a:pPr marL="0" marR="0" lvl="0" indent="0" algn="l" rtl="0">
              <a:lnSpc>
                <a:spcPct val="120000"/>
              </a:lnSpc>
              <a:spcBef>
                <a:spcPts val="1000"/>
              </a:spcBef>
              <a:spcAft>
                <a:spcPts val="0"/>
              </a:spcAft>
              <a:buClr>
                <a:schemeClr val="dk1"/>
              </a:buClr>
              <a:buSzPts val="2000"/>
              <a:buFont typeface="Arial"/>
              <a:buNone/>
            </a:pPr>
            <a:r>
              <a:rPr lang="en-CA" sz="1800" b="0" i="0" u="none" strike="noStrike" cap="none" dirty="0">
                <a:solidFill>
                  <a:schemeClr val="dk1"/>
                </a:solidFill>
                <a:latin typeface="Arial"/>
                <a:ea typeface="Arial"/>
                <a:cs typeface="Arial"/>
                <a:sym typeface="Arial"/>
              </a:rPr>
              <a:t>To do this you will need to </a:t>
            </a:r>
            <a:r>
              <a:rPr lang="en-CA" sz="1800" b="1" i="1" u="none" strike="noStrike" cap="none" dirty="0">
                <a:solidFill>
                  <a:schemeClr val="dk1"/>
                </a:solidFill>
                <a:latin typeface="Arial"/>
                <a:ea typeface="Arial"/>
                <a:cs typeface="Arial"/>
                <a:sym typeface="Arial"/>
              </a:rPr>
              <a:t>submit an application either online, by mail, or in person.</a:t>
            </a:r>
            <a:endParaRPr sz="1800" b="1" i="1" dirty="0"/>
          </a:p>
          <a:p>
            <a:pPr marL="0" marR="0" lvl="0" indent="0" algn="l" rtl="0">
              <a:lnSpc>
                <a:spcPct val="120000"/>
              </a:lnSpc>
              <a:spcBef>
                <a:spcPts val="1000"/>
              </a:spcBef>
              <a:spcAft>
                <a:spcPts val="0"/>
              </a:spcAft>
              <a:buClr>
                <a:schemeClr val="dk1"/>
              </a:buClr>
              <a:buSzPts val="1800"/>
              <a:buFont typeface="Arial"/>
              <a:buNone/>
            </a:pPr>
            <a:r>
              <a:rPr lang="en-CA" sz="1800" b="0" i="0" u="none" strike="noStrike" cap="none" dirty="0">
                <a:solidFill>
                  <a:schemeClr val="dk1"/>
                </a:solidFill>
                <a:latin typeface="Arial"/>
                <a:ea typeface="Arial"/>
                <a:cs typeface="Arial"/>
                <a:sym typeface="Arial"/>
              </a:rPr>
              <a:t>There are several documents required for this process, which may vary greatly depending on your citizenship/residency. I recommend visiting the online portal for the requirement and submission guidelines: </a:t>
            </a:r>
            <a:r>
              <a:rPr lang="en-CA" sz="1800" b="1" i="1" u="sng" strike="noStrike" cap="none" dirty="0">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https://www.canada.ca/en/employment-social-development/services/sin/apply.html</a:t>
            </a:r>
            <a:endParaRPr sz="1800" b="1" i="1" u="none" strike="noStrike" cap="none" dirty="0">
              <a:solidFill>
                <a:schemeClr val="dk1"/>
              </a:solidFill>
              <a:latin typeface="Arial"/>
              <a:ea typeface="Arial"/>
              <a:cs typeface="Arial"/>
              <a:sym typeface="Arial"/>
            </a:endParaRPr>
          </a:p>
          <a:p>
            <a:pPr marL="0" marR="0" lvl="0" indent="0" algn="l" rtl="0">
              <a:lnSpc>
                <a:spcPct val="120000"/>
              </a:lnSpc>
              <a:spcBef>
                <a:spcPts val="1000"/>
              </a:spcBef>
              <a:spcAft>
                <a:spcPts val="0"/>
              </a:spcAft>
              <a:buClr>
                <a:schemeClr val="dk1"/>
              </a:buClr>
              <a:buSzPts val="1800"/>
              <a:buFont typeface="Arial"/>
              <a:buNone/>
            </a:pPr>
            <a:r>
              <a:rPr lang="en-CA" sz="1800" b="0" i="0" u="none" strike="noStrike" cap="none" dirty="0">
                <a:solidFill>
                  <a:schemeClr val="dk1"/>
                </a:solidFill>
                <a:latin typeface="Arial"/>
                <a:ea typeface="Arial"/>
                <a:cs typeface="Arial"/>
                <a:sym typeface="Arial"/>
              </a:rPr>
              <a:t>If you are updating your sex designation, </a:t>
            </a:r>
            <a:r>
              <a:rPr lang="en-CA" sz="1800" b="1" i="1" u="none" strike="noStrike" cap="none" dirty="0">
                <a:solidFill>
                  <a:schemeClr val="dk1"/>
                </a:solidFill>
                <a:latin typeface="Arial"/>
                <a:ea typeface="Arial"/>
                <a:cs typeface="Arial"/>
                <a:sym typeface="Arial"/>
              </a:rPr>
              <a:t>you may now choose an X marker or choose to not declare your gender.</a:t>
            </a:r>
            <a:r>
              <a:rPr lang="en-CA" sz="1800" b="0" i="0" u="none" strike="noStrike" cap="none" dirty="0">
                <a:solidFill>
                  <a:schemeClr val="dk1"/>
                </a:solidFill>
                <a:latin typeface="Arial"/>
                <a:ea typeface="Arial"/>
                <a:cs typeface="Arial"/>
                <a:sym typeface="Arial"/>
              </a:rPr>
              <a:t> Service Canada will add a note to your record with your choice. However, please note that </a:t>
            </a:r>
            <a:r>
              <a:rPr lang="en-CA" sz="1800" b="1" i="1" u="none" strike="noStrike" cap="none" dirty="0">
                <a:solidFill>
                  <a:schemeClr val="dk1"/>
                </a:solidFill>
                <a:latin typeface="Arial"/>
                <a:ea typeface="Arial"/>
                <a:cs typeface="Arial"/>
                <a:sym typeface="Arial"/>
              </a:rPr>
              <a:t>they have stated for the last 4+ years that until their computer systems are upgraded to register this information, "male" or "female" will still appear on your SIN record.</a:t>
            </a:r>
            <a:endParaRPr sz="1800" b="1" i="1" dirty="0"/>
          </a:p>
        </p:txBody>
      </p:sp>
      <p:sp>
        <p:nvSpPr>
          <p:cNvPr id="338" name="Google Shape;338;p26"/>
          <p:cNvSpPr txBox="1">
            <a:spLocks noGrp="1"/>
          </p:cNvSpPr>
          <p:nvPr>
            <p:ph type="title"/>
          </p:nvPr>
        </p:nvSpPr>
        <p:spPr>
          <a:xfrm>
            <a:off x="1237246" y="725465"/>
            <a:ext cx="9175996" cy="721166"/>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4000"/>
              <a:buFont typeface="Arial"/>
              <a:buNone/>
            </a:pPr>
            <a:r>
              <a:rPr lang="en-CA" sz="4000"/>
              <a:t>Social Insurance Registry updates</a:t>
            </a:r>
            <a:endParaRPr/>
          </a:p>
        </p:txBody>
      </p:sp>
      <p:sp>
        <p:nvSpPr>
          <p:cNvPr id="339" name="Google Shape;339;p26"/>
          <p:cNvSpPr txBox="1"/>
          <p:nvPr/>
        </p:nvSpPr>
        <p:spPr>
          <a:xfrm>
            <a:off x="1237246" y="1304740"/>
            <a:ext cx="10308760" cy="490536"/>
          </a:xfrm>
          <a:prstGeom prst="rect">
            <a:avLst/>
          </a:prstGeom>
          <a:noFill/>
          <a:ln>
            <a:noFill/>
          </a:ln>
        </p:spPr>
        <p:txBody>
          <a:bodyPr spcFirstLastPara="1" wrap="square" lIns="91425" tIns="45700" rIns="91425" bIns="45700" anchor="b" anchorCtr="0">
            <a:normAutofit fontScale="85000" lnSpcReduction="10000"/>
          </a:bodyPr>
          <a:lstStyle/>
          <a:p>
            <a:pPr marL="0" marR="0" lvl="0" indent="0" algn="l" rtl="0">
              <a:lnSpc>
                <a:spcPct val="120000"/>
              </a:lnSpc>
              <a:spcBef>
                <a:spcPts val="0"/>
              </a:spcBef>
              <a:spcAft>
                <a:spcPts val="0"/>
              </a:spcAft>
              <a:buClr>
                <a:schemeClr val="dk1"/>
              </a:buClr>
              <a:buSzPct val="100000"/>
              <a:buFont typeface="Arial"/>
              <a:buNone/>
            </a:pPr>
            <a:r>
              <a:rPr lang="en-CA" sz="2000" b="0" i="1" u="sng" strike="noStrike" cap="none">
                <a:solidFill>
                  <a:schemeClr val="dk1"/>
                </a:solidFill>
                <a:latin typeface="Arial"/>
                <a:ea typeface="Arial"/>
                <a:cs typeface="Arial"/>
                <a:sym typeface="Arial"/>
                <a:hlinkClick r:id="rId4">
                  <a:extLst>
                    <a:ext uri="{A12FA001-AC4F-418D-AE19-62706E023703}">
                      <ahyp:hlinkClr xmlns:ahyp="http://schemas.microsoft.com/office/drawing/2018/hyperlinkcolor" val="tx"/>
                    </a:ext>
                  </a:extLst>
                </a:hlinkClick>
              </a:rPr>
              <a:t>https://www.canada.ca/en/employment-social-development/services/sin/receiving-updating.html</a:t>
            </a:r>
            <a:endParaRPr sz="2000" b="0" i="1" u="none" strike="noStrike" cap="none">
              <a:solidFill>
                <a:schemeClr val="dk1"/>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27"/>
          <p:cNvSpPr/>
          <p:nvPr/>
        </p:nvSpPr>
        <p:spPr>
          <a:xfrm>
            <a:off x="403622" y="2278686"/>
            <a:ext cx="9366680" cy="3979109"/>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5" name="Google Shape;345;p27"/>
          <p:cNvSpPr txBox="1"/>
          <p:nvPr/>
        </p:nvSpPr>
        <p:spPr>
          <a:xfrm>
            <a:off x="603518" y="2458000"/>
            <a:ext cx="9166784" cy="3674535"/>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2200"/>
              <a:buFont typeface="Arial"/>
              <a:buNone/>
            </a:pPr>
            <a:r>
              <a:rPr lang="en-CA" sz="1800" b="1" i="1" u="none" strike="noStrike" cap="none" dirty="0">
                <a:solidFill>
                  <a:schemeClr val="dk1"/>
                </a:solidFill>
                <a:latin typeface="Arial"/>
                <a:ea typeface="Arial"/>
                <a:cs typeface="Arial"/>
                <a:sym typeface="Arial"/>
              </a:rPr>
              <a:t>You are currently able to update your information by phone, mail, or fax.</a:t>
            </a:r>
            <a:endParaRPr sz="1800" b="1" i="1" dirty="0"/>
          </a:p>
          <a:p>
            <a:pPr marL="0" marR="0" lvl="0" indent="0" algn="l" rtl="0">
              <a:lnSpc>
                <a:spcPct val="120000"/>
              </a:lnSpc>
              <a:spcBef>
                <a:spcPts val="1000"/>
              </a:spcBef>
              <a:spcAft>
                <a:spcPts val="0"/>
              </a:spcAft>
              <a:buClr>
                <a:schemeClr val="dk1"/>
              </a:buClr>
              <a:buSzPts val="1800"/>
              <a:buFont typeface="Arial"/>
              <a:buNone/>
            </a:pPr>
            <a:r>
              <a:rPr lang="en-CA" sz="1800" b="0" i="0" u="none" strike="noStrike" cap="none" dirty="0">
                <a:solidFill>
                  <a:schemeClr val="dk1"/>
                </a:solidFill>
                <a:latin typeface="Arial"/>
                <a:ea typeface="Arial"/>
                <a:cs typeface="Arial"/>
                <a:sym typeface="Arial"/>
              </a:rPr>
              <a:t>You will need to provide the CRA with </a:t>
            </a:r>
            <a:r>
              <a:rPr lang="en-CA" sz="1800" b="1" i="1" u="none" strike="noStrike" cap="none" dirty="0">
                <a:solidFill>
                  <a:schemeClr val="dk1"/>
                </a:solidFill>
                <a:latin typeface="Arial"/>
                <a:ea typeface="Arial"/>
                <a:cs typeface="Arial"/>
                <a:sym typeface="Arial"/>
              </a:rPr>
              <a:t>a letter containing the following:</a:t>
            </a:r>
            <a:endParaRPr sz="1800" b="1" i="1" dirty="0"/>
          </a:p>
          <a:p>
            <a:pPr marL="457200" marR="0" lvl="0" indent="-457200" algn="l" rtl="0">
              <a:lnSpc>
                <a:spcPct val="120000"/>
              </a:lnSpc>
              <a:spcBef>
                <a:spcPts val="1000"/>
              </a:spcBef>
              <a:spcAft>
                <a:spcPts val="0"/>
              </a:spcAft>
              <a:buClr>
                <a:schemeClr val="dk1"/>
              </a:buClr>
              <a:buSzPts val="1800"/>
              <a:buFont typeface="Arial"/>
              <a:buAutoNum type="arabicPeriod"/>
            </a:pPr>
            <a:r>
              <a:rPr lang="en-CA" sz="1800" b="0" i="0" u="none" strike="noStrike" cap="none" dirty="0">
                <a:solidFill>
                  <a:schemeClr val="dk1"/>
                </a:solidFill>
                <a:latin typeface="Arial"/>
                <a:ea typeface="Arial"/>
                <a:cs typeface="Arial"/>
                <a:sym typeface="Arial"/>
              </a:rPr>
              <a:t>an original or certified true copy of one of the following documents:</a:t>
            </a:r>
            <a:endParaRPr sz="1800" dirty="0"/>
          </a:p>
          <a:p>
            <a:pPr marL="274320" lvl="3">
              <a:lnSpc>
                <a:spcPct val="120000"/>
              </a:lnSpc>
              <a:spcBef>
                <a:spcPts val="500"/>
              </a:spcBef>
              <a:buClr>
                <a:schemeClr val="dk1"/>
              </a:buClr>
              <a:buSzPts val="1800"/>
            </a:pPr>
            <a:r>
              <a:rPr lang="en-CA" sz="1800" b="0" i="0" u="none" strike="noStrike" cap="none" dirty="0">
                <a:solidFill>
                  <a:schemeClr val="dk1"/>
                </a:solidFill>
                <a:latin typeface="Arial"/>
                <a:ea typeface="Arial"/>
                <a:cs typeface="Arial"/>
                <a:sym typeface="Arial"/>
              </a:rPr>
              <a:t>- 	</a:t>
            </a:r>
            <a:r>
              <a:rPr lang="en-CA" sz="1800" u="none" strike="noStrike" cap="none" dirty="0">
                <a:solidFill>
                  <a:schemeClr val="dk1"/>
                </a:solidFill>
                <a:latin typeface="Arial"/>
                <a:ea typeface="Arial"/>
                <a:cs typeface="Arial"/>
                <a:sym typeface="Arial"/>
              </a:rPr>
              <a:t>a name change certificate </a:t>
            </a:r>
            <a:r>
              <a:rPr lang="en-CA" sz="1800" b="0" i="0" u="none" strike="noStrike" cap="none" dirty="0">
                <a:solidFill>
                  <a:schemeClr val="dk1"/>
                </a:solidFill>
                <a:latin typeface="Arial"/>
                <a:ea typeface="Arial"/>
                <a:cs typeface="Arial"/>
                <a:sym typeface="Arial"/>
              </a:rPr>
              <a:t>from a provincial/territorial vital statistics department</a:t>
            </a:r>
            <a:endParaRPr lang="en-CA" sz="1800" dirty="0"/>
          </a:p>
          <a:p>
            <a:pPr marL="274320" lvl="3">
              <a:lnSpc>
                <a:spcPct val="120000"/>
              </a:lnSpc>
              <a:spcBef>
                <a:spcPts val="500"/>
              </a:spcBef>
              <a:buClr>
                <a:schemeClr val="dk1"/>
              </a:buClr>
              <a:buSzPts val="1800"/>
            </a:pPr>
            <a:r>
              <a:rPr lang="en-CA" sz="1800" b="0" i="0" u="none" strike="noStrike" cap="none" dirty="0">
                <a:solidFill>
                  <a:schemeClr val="dk1"/>
                </a:solidFill>
                <a:latin typeface="Arial"/>
                <a:ea typeface="Arial"/>
                <a:cs typeface="Arial"/>
                <a:sym typeface="Arial"/>
              </a:rPr>
              <a:t>- 	</a:t>
            </a:r>
            <a:r>
              <a:rPr lang="en-CA" sz="1800" u="none" strike="noStrike" cap="none" dirty="0">
                <a:solidFill>
                  <a:schemeClr val="dk1"/>
                </a:solidFill>
                <a:latin typeface="Arial"/>
                <a:ea typeface="Arial"/>
                <a:cs typeface="Arial"/>
                <a:sym typeface="Arial"/>
              </a:rPr>
              <a:t>a court order</a:t>
            </a:r>
            <a:r>
              <a:rPr lang="en-CA" sz="1800" b="0" i="0" u="none" strike="noStrike" cap="none" dirty="0">
                <a:solidFill>
                  <a:schemeClr val="dk1"/>
                </a:solidFill>
                <a:latin typeface="Arial"/>
                <a:ea typeface="Arial"/>
                <a:cs typeface="Arial"/>
                <a:sym typeface="Arial"/>
              </a:rPr>
              <a:t> issued under an act on change of name</a:t>
            </a:r>
            <a:endParaRPr sz="1800" dirty="0"/>
          </a:p>
          <a:p>
            <a:pPr marL="457200" marR="0" lvl="0" indent="-457200" algn="l" rtl="0">
              <a:lnSpc>
                <a:spcPct val="120000"/>
              </a:lnSpc>
              <a:spcBef>
                <a:spcPts val="1000"/>
              </a:spcBef>
              <a:spcAft>
                <a:spcPts val="0"/>
              </a:spcAft>
              <a:buClr>
                <a:schemeClr val="dk1"/>
              </a:buClr>
              <a:buSzPts val="1800"/>
              <a:buFont typeface="Arial"/>
              <a:buAutoNum type="arabicPeriod"/>
            </a:pPr>
            <a:r>
              <a:rPr lang="en-CA" sz="1800" b="0" i="0" u="none" strike="noStrike" cap="none" dirty="0">
                <a:solidFill>
                  <a:schemeClr val="dk1"/>
                </a:solidFill>
                <a:latin typeface="Arial"/>
                <a:ea typeface="Arial"/>
                <a:cs typeface="Arial"/>
                <a:sym typeface="Arial"/>
              </a:rPr>
              <a:t>your old and new names</a:t>
            </a:r>
            <a:endParaRPr sz="1800" dirty="0"/>
          </a:p>
          <a:p>
            <a:pPr marL="457200" marR="0" lvl="0" indent="-457200" algn="l" rtl="0">
              <a:lnSpc>
                <a:spcPct val="120000"/>
              </a:lnSpc>
              <a:spcBef>
                <a:spcPts val="1000"/>
              </a:spcBef>
              <a:spcAft>
                <a:spcPts val="0"/>
              </a:spcAft>
              <a:buClr>
                <a:schemeClr val="dk1"/>
              </a:buClr>
              <a:buSzPts val="1800"/>
              <a:buFont typeface="Arial"/>
              <a:buAutoNum type="arabicPeriod"/>
            </a:pPr>
            <a:r>
              <a:rPr lang="en-CA" sz="1800" b="0" i="0" u="none" strike="noStrike" cap="none" dirty="0">
                <a:solidFill>
                  <a:schemeClr val="dk1"/>
                </a:solidFill>
                <a:latin typeface="Arial"/>
                <a:ea typeface="Arial"/>
                <a:cs typeface="Arial"/>
                <a:sym typeface="Arial"/>
              </a:rPr>
              <a:t>your social insurance number</a:t>
            </a:r>
            <a:endParaRPr sz="1800" dirty="0"/>
          </a:p>
          <a:p>
            <a:pPr marL="457200" marR="0" lvl="0" indent="-457200" algn="l" rtl="0">
              <a:lnSpc>
                <a:spcPct val="120000"/>
              </a:lnSpc>
              <a:spcBef>
                <a:spcPts val="1000"/>
              </a:spcBef>
              <a:spcAft>
                <a:spcPts val="0"/>
              </a:spcAft>
              <a:buClr>
                <a:schemeClr val="dk1"/>
              </a:buClr>
              <a:buSzPts val="1800"/>
              <a:buFont typeface="Arial"/>
              <a:buAutoNum type="arabicPeriod"/>
            </a:pPr>
            <a:r>
              <a:rPr lang="en-CA" sz="1800" b="0" i="0" u="none" strike="noStrike" cap="none" dirty="0">
                <a:solidFill>
                  <a:schemeClr val="dk1"/>
                </a:solidFill>
                <a:latin typeface="Arial"/>
                <a:ea typeface="Arial"/>
                <a:cs typeface="Arial"/>
                <a:sym typeface="Arial"/>
              </a:rPr>
              <a:t>your signature</a:t>
            </a:r>
            <a:endParaRPr sz="1800" dirty="0"/>
          </a:p>
          <a:p>
            <a:pPr marL="0" marR="0" lvl="0" indent="0" algn="l" rtl="0">
              <a:lnSpc>
                <a:spcPct val="120000"/>
              </a:lnSpc>
              <a:spcBef>
                <a:spcPts val="1000"/>
              </a:spcBef>
              <a:spcAft>
                <a:spcPts val="0"/>
              </a:spcAft>
              <a:buClr>
                <a:schemeClr val="dk1"/>
              </a:buClr>
              <a:buSzPts val="2000"/>
              <a:buFont typeface="Arial"/>
              <a:buNone/>
            </a:pPr>
            <a:endParaRPr sz="1800" b="0" i="0" u="none" strike="noStrike" cap="none" dirty="0">
              <a:solidFill>
                <a:schemeClr val="dk1"/>
              </a:solidFill>
              <a:latin typeface="Arial"/>
              <a:ea typeface="Arial"/>
              <a:cs typeface="Arial"/>
              <a:sym typeface="Arial"/>
            </a:endParaRPr>
          </a:p>
          <a:p>
            <a:pPr marL="0" marR="0" lvl="0" indent="0" algn="l" rtl="0">
              <a:lnSpc>
                <a:spcPct val="120000"/>
              </a:lnSpc>
              <a:spcBef>
                <a:spcPts val="1000"/>
              </a:spcBef>
              <a:spcAft>
                <a:spcPts val="0"/>
              </a:spcAft>
              <a:buClr>
                <a:schemeClr val="dk1"/>
              </a:buClr>
              <a:buSzPts val="2000"/>
              <a:buFont typeface="Arial"/>
              <a:buNone/>
            </a:pPr>
            <a:endParaRPr sz="1800" b="0" i="0" u="none" strike="noStrike" cap="none" dirty="0">
              <a:solidFill>
                <a:schemeClr val="dk1"/>
              </a:solidFill>
              <a:latin typeface="Arial"/>
              <a:ea typeface="Arial"/>
              <a:cs typeface="Arial"/>
              <a:sym typeface="Arial"/>
            </a:endParaRPr>
          </a:p>
        </p:txBody>
      </p:sp>
      <p:sp>
        <p:nvSpPr>
          <p:cNvPr id="346" name="Google Shape;346;p27"/>
          <p:cNvSpPr txBox="1">
            <a:spLocks noGrp="1"/>
          </p:cNvSpPr>
          <p:nvPr>
            <p:ph type="title"/>
          </p:nvPr>
        </p:nvSpPr>
        <p:spPr>
          <a:xfrm>
            <a:off x="1237246" y="725465"/>
            <a:ext cx="9175996" cy="721166"/>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4000"/>
              <a:buFont typeface="Arial"/>
              <a:buNone/>
            </a:pPr>
            <a:r>
              <a:rPr lang="en-CA" sz="4000"/>
              <a:t>Canada Revenue Agency updates</a:t>
            </a:r>
            <a:endParaRPr/>
          </a:p>
        </p:txBody>
      </p:sp>
      <p:sp>
        <p:nvSpPr>
          <p:cNvPr id="347" name="Google Shape;347;p27"/>
          <p:cNvSpPr txBox="1"/>
          <p:nvPr/>
        </p:nvSpPr>
        <p:spPr>
          <a:xfrm>
            <a:off x="1237246" y="1304740"/>
            <a:ext cx="9872032" cy="753152"/>
          </a:xfrm>
          <a:prstGeom prst="rect">
            <a:avLst/>
          </a:prstGeom>
          <a:noFill/>
          <a:ln>
            <a:noFill/>
          </a:ln>
        </p:spPr>
        <p:txBody>
          <a:bodyPr spcFirstLastPara="1" wrap="square" lIns="91425" tIns="45700" rIns="91425" bIns="45700" anchor="b" anchorCtr="0">
            <a:normAutofit fontScale="92500" lnSpcReduction="10000"/>
          </a:bodyPr>
          <a:lstStyle/>
          <a:p>
            <a:pPr marL="0" marR="0" lvl="0" indent="0" algn="l" rtl="0">
              <a:lnSpc>
                <a:spcPct val="120000"/>
              </a:lnSpc>
              <a:spcBef>
                <a:spcPts val="0"/>
              </a:spcBef>
              <a:spcAft>
                <a:spcPts val="0"/>
              </a:spcAft>
              <a:buClr>
                <a:schemeClr val="dk1"/>
              </a:buClr>
              <a:buSzPct val="100000"/>
              <a:buFont typeface="Arial"/>
              <a:buNone/>
            </a:pPr>
            <a:r>
              <a:rPr lang="en-CA" sz="2000" b="0" i="1" u="sng" strike="noStrike" cap="none">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https://www.canada.ca/en/revenue-agency/services/tax/individuals/topics/about-your-tax-return/should-you-tell-cra-about-your-change-name.html</a:t>
            </a:r>
            <a:endParaRPr sz="2000" b="0" i="1" u="none" strike="noStrike" cap="none">
              <a:solidFill>
                <a:schemeClr val="dk1"/>
              </a:solidFill>
              <a:latin typeface="Arial"/>
              <a:ea typeface="Arial"/>
              <a:cs typeface="Arial"/>
              <a:sym typeface="Arial"/>
            </a:endParaRPr>
          </a:p>
        </p:txBody>
      </p:sp>
      <p:sp>
        <p:nvSpPr>
          <p:cNvPr id="348" name="Google Shape;348;p27"/>
          <p:cNvSpPr/>
          <p:nvPr/>
        </p:nvSpPr>
        <p:spPr>
          <a:xfrm>
            <a:off x="5558761" y="5269752"/>
            <a:ext cx="6255495" cy="1284259"/>
          </a:xfrm>
          <a:prstGeom prst="rect">
            <a:avLst/>
          </a:prstGeom>
          <a:solidFill>
            <a:srgbClr val="B7ACBD"/>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9" name="Google Shape;349;p27"/>
          <p:cNvSpPr txBox="1"/>
          <p:nvPr/>
        </p:nvSpPr>
        <p:spPr>
          <a:xfrm>
            <a:off x="5758659" y="5463953"/>
            <a:ext cx="5922479" cy="1123807"/>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600"/>
              <a:buFont typeface="Arial"/>
              <a:buNone/>
            </a:pPr>
            <a:r>
              <a:rPr lang="en-CA" sz="1500" b="0" i="0" u="none" strike="noStrike" cap="none" dirty="0">
                <a:solidFill>
                  <a:schemeClr val="dk1"/>
                </a:solidFill>
                <a:latin typeface="Arial"/>
                <a:ea typeface="Arial"/>
                <a:cs typeface="Arial"/>
                <a:sym typeface="Arial"/>
              </a:rPr>
              <a:t>For information on the different processes for submission via phone, or mail/fax, </a:t>
            </a:r>
            <a:r>
              <a:rPr lang="en-CA" sz="1500" b="1" i="1" u="none" strike="noStrike" cap="none" dirty="0">
                <a:solidFill>
                  <a:schemeClr val="dk1"/>
                </a:solidFill>
                <a:latin typeface="Arial"/>
                <a:ea typeface="Arial"/>
                <a:cs typeface="Arial"/>
                <a:sym typeface="Arial"/>
              </a:rPr>
              <a:t>I recommend visiting the online portal (link above) for addresses and phone numbers relevant to your area</a:t>
            </a:r>
            <a:endParaRPr sz="1500" b="1" i="1"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28"/>
          <p:cNvSpPr/>
          <p:nvPr/>
        </p:nvSpPr>
        <p:spPr>
          <a:xfrm>
            <a:off x="304534" y="1621163"/>
            <a:ext cx="9991861" cy="4097249"/>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5" name="Google Shape;355;p28"/>
          <p:cNvSpPr txBox="1"/>
          <p:nvPr/>
        </p:nvSpPr>
        <p:spPr>
          <a:xfrm>
            <a:off x="504432" y="1800477"/>
            <a:ext cx="7902589" cy="3799796"/>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2000"/>
              <a:buFont typeface="Arial"/>
              <a:buNone/>
            </a:pPr>
            <a:r>
              <a:rPr lang="en-CA" sz="2000" b="0" i="0" u="none" strike="noStrike" cap="none" dirty="0">
                <a:solidFill>
                  <a:schemeClr val="dk1"/>
                </a:solidFill>
                <a:latin typeface="Arial"/>
                <a:ea typeface="Arial"/>
                <a:cs typeface="Arial"/>
                <a:sym typeface="Arial"/>
              </a:rPr>
              <a:t>Once you have legally changed your name</a:t>
            </a:r>
            <a:r>
              <a:rPr lang="en-CA" sz="2000" b="1" i="1" u="none" strike="noStrike" cap="none" dirty="0">
                <a:solidFill>
                  <a:schemeClr val="dk1"/>
                </a:solidFill>
                <a:latin typeface="Arial"/>
                <a:ea typeface="Arial"/>
                <a:cs typeface="Arial"/>
                <a:sym typeface="Arial"/>
              </a:rPr>
              <a:t>, remember to update:</a:t>
            </a:r>
            <a:endParaRPr b="1" i="1" dirty="0"/>
          </a:p>
          <a:p>
            <a:pPr marL="228600" marR="0" lvl="0" indent="-228600" algn="l" rtl="0">
              <a:lnSpc>
                <a:spcPct val="120000"/>
              </a:lnSpc>
              <a:spcBef>
                <a:spcPts val="1000"/>
              </a:spcBef>
              <a:spcAft>
                <a:spcPts val="0"/>
              </a:spcAft>
              <a:buClr>
                <a:schemeClr val="dk1"/>
              </a:buClr>
              <a:buSzPts val="1600"/>
              <a:buFont typeface="Arial"/>
              <a:buChar char="-"/>
            </a:pPr>
            <a:r>
              <a:rPr lang="en-CA" sz="1600" b="1" i="1" u="none" strike="noStrike" cap="none" dirty="0">
                <a:solidFill>
                  <a:schemeClr val="dk1"/>
                </a:solidFill>
                <a:latin typeface="Arial"/>
                <a:ea typeface="Arial"/>
                <a:cs typeface="Arial"/>
                <a:sym typeface="Arial"/>
              </a:rPr>
              <a:t>Elections Canada</a:t>
            </a:r>
            <a:endParaRPr b="1" i="1" dirty="0"/>
          </a:p>
          <a:p>
            <a:pPr marL="228600" marR="0" lvl="0" indent="-228600" algn="l" rtl="0">
              <a:lnSpc>
                <a:spcPct val="120000"/>
              </a:lnSpc>
              <a:spcBef>
                <a:spcPts val="1000"/>
              </a:spcBef>
              <a:spcAft>
                <a:spcPts val="0"/>
              </a:spcAft>
              <a:buClr>
                <a:schemeClr val="dk1"/>
              </a:buClr>
              <a:buSzPts val="1600"/>
              <a:buFont typeface="Arial"/>
              <a:buChar char="-"/>
            </a:pPr>
            <a:r>
              <a:rPr lang="en-CA" sz="1600" b="1" i="1" u="none" strike="noStrike" cap="none" dirty="0">
                <a:solidFill>
                  <a:schemeClr val="dk1"/>
                </a:solidFill>
                <a:latin typeface="Arial"/>
                <a:ea typeface="Arial"/>
                <a:cs typeface="Arial"/>
                <a:sym typeface="Arial"/>
              </a:rPr>
              <a:t>your electricity provider</a:t>
            </a:r>
            <a:endParaRPr b="1" i="1" dirty="0"/>
          </a:p>
          <a:p>
            <a:pPr marL="228600" marR="0" lvl="0" indent="-228600" algn="l" rtl="0">
              <a:lnSpc>
                <a:spcPct val="120000"/>
              </a:lnSpc>
              <a:spcBef>
                <a:spcPts val="1000"/>
              </a:spcBef>
              <a:spcAft>
                <a:spcPts val="0"/>
              </a:spcAft>
              <a:buClr>
                <a:schemeClr val="dk1"/>
              </a:buClr>
              <a:buSzPts val="1600"/>
              <a:buFont typeface="Arial"/>
              <a:buChar char="-"/>
            </a:pPr>
            <a:r>
              <a:rPr lang="en-CA" sz="1600" b="1" i="1" u="none" strike="noStrike" cap="none" dirty="0">
                <a:solidFill>
                  <a:schemeClr val="dk1"/>
                </a:solidFill>
                <a:latin typeface="Arial"/>
                <a:ea typeface="Arial"/>
                <a:cs typeface="Arial"/>
                <a:sym typeface="Arial"/>
              </a:rPr>
              <a:t>your phone provider</a:t>
            </a:r>
            <a:endParaRPr b="1" i="1" dirty="0"/>
          </a:p>
          <a:p>
            <a:pPr marL="228600" marR="0" lvl="0" indent="-228600" algn="l" rtl="0">
              <a:lnSpc>
                <a:spcPct val="120000"/>
              </a:lnSpc>
              <a:spcBef>
                <a:spcPts val="1000"/>
              </a:spcBef>
              <a:spcAft>
                <a:spcPts val="0"/>
              </a:spcAft>
              <a:buClr>
                <a:schemeClr val="dk1"/>
              </a:buClr>
              <a:buSzPts val="1600"/>
              <a:buFont typeface="Arial"/>
              <a:buChar char="-"/>
            </a:pPr>
            <a:r>
              <a:rPr lang="en-CA" sz="1600" b="1" i="1" u="none" strike="noStrike" cap="none" dirty="0">
                <a:solidFill>
                  <a:schemeClr val="dk1"/>
                </a:solidFill>
                <a:latin typeface="Arial"/>
                <a:ea typeface="Arial"/>
                <a:cs typeface="Arial"/>
                <a:sym typeface="Arial"/>
              </a:rPr>
              <a:t>your internet provider</a:t>
            </a:r>
            <a:endParaRPr b="1" i="1" dirty="0"/>
          </a:p>
          <a:p>
            <a:pPr marL="228600" marR="0" lvl="0" indent="-228600" algn="l" rtl="0">
              <a:lnSpc>
                <a:spcPct val="120000"/>
              </a:lnSpc>
              <a:spcBef>
                <a:spcPts val="1000"/>
              </a:spcBef>
              <a:spcAft>
                <a:spcPts val="0"/>
              </a:spcAft>
              <a:buClr>
                <a:schemeClr val="dk1"/>
              </a:buClr>
              <a:buSzPts val="1600"/>
              <a:buFont typeface="Arial"/>
              <a:buChar char="-"/>
            </a:pPr>
            <a:r>
              <a:rPr lang="en-CA" sz="1600" b="1" i="1" u="none" strike="noStrike" cap="none" dirty="0">
                <a:solidFill>
                  <a:schemeClr val="dk1"/>
                </a:solidFill>
                <a:latin typeface="Arial"/>
                <a:ea typeface="Arial"/>
                <a:cs typeface="Arial"/>
                <a:sym typeface="Arial"/>
              </a:rPr>
              <a:t>your bank</a:t>
            </a:r>
            <a:endParaRPr b="1" i="1" dirty="0"/>
          </a:p>
          <a:p>
            <a:pPr marL="228600" marR="0" lvl="0" indent="-228600" algn="l" rtl="0">
              <a:lnSpc>
                <a:spcPct val="120000"/>
              </a:lnSpc>
              <a:spcBef>
                <a:spcPts val="1000"/>
              </a:spcBef>
              <a:spcAft>
                <a:spcPts val="0"/>
              </a:spcAft>
              <a:buClr>
                <a:schemeClr val="dk1"/>
              </a:buClr>
              <a:buSzPts val="1600"/>
              <a:buFont typeface="Arial"/>
              <a:buChar char="-"/>
            </a:pPr>
            <a:r>
              <a:rPr lang="en-CA" sz="1600" b="1" i="1" u="none" strike="noStrike" cap="none" dirty="0">
                <a:solidFill>
                  <a:schemeClr val="dk1"/>
                </a:solidFill>
                <a:latin typeface="Arial"/>
                <a:ea typeface="Arial"/>
                <a:cs typeface="Arial"/>
                <a:sym typeface="Arial"/>
              </a:rPr>
              <a:t>anyone else who may possess your personal information</a:t>
            </a:r>
            <a:endParaRPr b="1" i="1" dirty="0"/>
          </a:p>
          <a:p>
            <a:pPr marL="0" marR="0" lvl="0" indent="0" algn="l" rtl="0">
              <a:lnSpc>
                <a:spcPct val="120000"/>
              </a:lnSpc>
              <a:spcBef>
                <a:spcPts val="1000"/>
              </a:spcBef>
              <a:spcAft>
                <a:spcPts val="0"/>
              </a:spcAft>
              <a:buClr>
                <a:schemeClr val="dk1"/>
              </a:buClr>
              <a:buSzPts val="1600"/>
              <a:buFont typeface="Arial"/>
              <a:buNone/>
            </a:pPr>
            <a:r>
              <a:rPr lang="en-CA" sz="1600" b="0" i="0" u="none" strike="noStrike" cap="none" dirty="0">
                <a:solidFill>
                  <a:schemeClr val="dk1"/>
                </a:solidFill>
                <a:latin typeface="Arial"/>
                <a:ea typeface="Arial"/>
                <a:cs typeface="Arial"/>
                <a:sym typeface="Arial"/>
              </a:rPr>
              <a:t>All these companies and registries will have different methods of updating your information, but </a:t>
            </a:r>
            <a:r>
              <a:rPr lang="en-CA" sz="1600" b="1" i="1" u="none" strike="noStrike" cap="none" dirty="0">
                <a:solidFill>
                  <a:schemeClr val="dk1"/>
                </a:solidFill>
                <a:latin typeface="Arial"/>
                <a:ea typeface="Arial"/>
                <a:cs typeface="Arial"/>
                <a:sym typeface="Arial"/>
              </a:rPr>
              <a:t>generally require a valid Canadian Change of Name Certificate</a:t>
            </a:r>
            <a:r>
              <a:rPr lang="en-CA" sz="1600" b="0" i="0" u="none" strike="noStrike" cap="none" dirty="0">
                <a:solidFill>
                  <a:schemeClr val="dk1"/>
                </a:solidFill>
                <a:latin typeface="Arial"/>
                <a:ea typeface="Arial"/>
                <a:cs typeface="Arial"/>
                <a:sym typeface="Arial"/>
              </a:rPr>
              <a:t>.</a:t>
            </a:r>
            <a:endParaRPr dirty="0"/>
          </a:p>
        </p:txBody>
      </p:sp>
      <p:sp>
        <p:nvSpPr>
          <p:cNvPr id="356" name="Google Shape;356;p28"/>
          <p:cNvSpPr txBox="1">
            <a:spLocks noGrp="1"/>
          </p:cNvSpPr>
          <p:nvPr>
            <p:ph type="title"/>
          </p:nvPr>
        </p:nvSpPr>
        <p:spPr>
          <a:xfrm>
            <a:off x="1237246" y="725465"/>
            <a:ext cx="9175996" cy="721166"/>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4000"/>
              <a:buFont typeface="Arial"/>
              <a:buNone/>
            </a:pPr>
            <a:r>
              <a:rPr lang="en-CA" sz="4000"/>
              <a:t>Other important updates</a:t>
            </a:r>
            <a:endParaRPr/>
          </a:p>
        </p:txBody>
      </p:sp>
      <p:pic>
        <p:nvPicPr>
          <p:cNvPr id="357" name="Google Shape;357;p28" descr="Pastel checklist and pencil"/>
          <p:cNvPicPr preferRelativeResize="0"/>
          <p:nvPr/>
        </p:nvPicPr>
        <p:blipFill rotWithShape="1">
          <a:blip r:embed="rId3">
            <a:alphaModFix/>
          </a:blip>
          <a:srcRect l="24808" t="7579" r="26495" b="11238"/>
          <a:stretch/>
        </p:blipFill>
        <p:spPr>
          <a:xfrm>
            <a:off x="8593080" y="672515"/>
            <a:ext cx="3363945" cy="4588417"/>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29"/>
          <p:cNvSpPr/>
          <p:nvPr/>
        </p:nvSpPr>
        <p:spPr>
          <a:xfrm>
            <a:off x="388069" y="1733349"/>
            <a:ext cx="11415861" cy="4275478"/>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3" name="Google Shape;363;p29"/>
          <p:cNvSpPr txBox="1">
            <a:spLocks noGrp="1"/>
          </p:cNvSpPr>
          <p:nvPr>
            <p:ph type="title"/>
          </p:nvPr>
        </p:nvSpPr>
        <p:spPr>
          <a:xfrm>
            <a:off x="1278519" y="745027"/>
            <a:ext cx="8247618" cy="988322"/>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5000"/>
              <a:buFont typeface="Arial"/>
              <a:buNone/>
            </a:pPr>
            <a:r>
              <a:rPr lang="en-CA" sz="5000"/>
              <a:t>Outro and questions</a:t>
            </a:r>
            <a:endParaRPr/>
          </a:p>
        </p:txBody>
      </p:sp>
      <p:sp>
        <p:nvSpPr>
          <p:cNvPr id="364" name="Google Shape;364;p29"/>
          <p:cNvSpPr txBox="1">
            <a:spLocks noGrp="1"/>
          </p:cNvSpPr>
          <p:nvPr>
            <p:ph type="body" idx="1"/>
          </p:nvPr>
        </p:nvSpPr>
        <p:spPr>
          <a:xfrm>
            <a:off x="570152" y="2037135"/>
            <a:ext cx="11039945" cy="3766977"/>
          </a:xfrm>
          <a:prstGeom prst="rect">
            <a:avLst/>
          </a:prstGeom>
          <a:noFill/>
          <a:ln>
            <a:noFill/>
          </a:ln>
        </p:spPr>
        <p:txBody>
          <a:bodyPr spcFirstLastPara="1" wrap="square" lIns="91425" tIns="45700" rIns="91425" bIns="45700" anchor="t" anchorCtr="0">
            <a:noAutofit/>
          </a:bodyPr>
          <a:lstStyle/>
          <a:p>
            <a:pPr marL="0" lvl="0" indent="0" algn="l" rtl="0">
              <a:lnSpc>
                <a:spcPct val="130000"/>
              </a:lnSpc>
              <a:spcBef>
                <a:spcPts val="0"/>
              </a:spcBef>
              <a:spcAft>
                <a:spcPts val="0"/>
              </a:spcAft>
              <a:buClr>
                <a:schemeClr val="dk1"/>
              </a:buClr>
              <a:buSzPts val="2000"/>
              <a:buNone/>
            </a:pPr>
            <a:r>
              <a:rPr lang="en-CA" sz="2000" dirty="0"/>
              <a:t>Thank you once again to the CUPE 3903 Trans Feminist Action Caucus for hosting this presentation, and thank you all for attending and taking the first step in this process.</a:t>
            </a:r>
            <a:endParaRPr dirty="0"/>
          </a:p>
          <a:p>
            <a:pPr marL="0" lvl="0" indent="0" algn="l" rtl="0">
              <a:lnSpc>
                <a:spcPct val="130000"/>
              </a:lnSpc>
              <a:spcBef>
                <a:spcPts val="1000"/>
              </a:spcBef>
              <a:spcAft>
                <a:spcPts val="0"/>
              </a:spcAft>
              <a:buClr>
                <a:schemeClr val="dk1"/>
              </a:buClr>
              <a:buSzPts val="2000"/>
              <a:buNone/>
            </a:pPr>
            <a:r>
              <a:rPr lang="en-CA" sz="2000" dirty="0"/>
              <a:t>As mentioned earlier the script, slideshow, forms, and applications are currently available for download at </a:t>
            </a:r>
            <a:r>
              <a:rPr lang="en-CA" sz="2000" b="1" i="1" u="sng" dirty="0">
                <a:solidFill>
                  <a:schemeClr val="hlink"/>
                </a:solidFill>
                <a:hlinkClick r:id="rId3"/>
              </a:rPr>
              <a:t>danateagle.com/trans-id-resources</a:t>
            </a:r>
            <a:r>
              <a:rPr lang="en-CA" sz="2000" b="1" i="1" dirty="0"/>
              <a:t>.</a:t>
            </a:r>
            <a:endParaRPr b="1" i="1" dirty="0"/>
          </a:p>
          <a:p>
            <a:pPr marL="0" lvl="0" indent="0" algn="l" rtl="0">
              <a:lnSpc>
                <a:spcPct val="130000"/>
              </a:lnSpc>
              <a:spcBef>
                <a:spcPts val="1000"/>
              </a:spcBef>
              <a:spcAft>
                <a:spcPts val="0"/>
              </a:spcAft>
              <a:buClr>
                <a:schemeClr val="dk1"/>
              </a:buClr>
              <a:buSzPts val="2000"/>
              <a:buNone/>
            </a:pPr>
            <a:r>
              <a:rPr lang="en-CA" sz="2000" dirty="0"/>
              <a:t>Communities coming together to share our experiences and resources with one another is an act of resistance. I wish each and every one of you the best of luck with your applications.</a:t>
            </a:r>
            <a:endParaRPr dirty="0"/>
          </a:p>
          <a:p>
            <a:pPr marL="0" lvl="0" indent="0" algn="l" rtl="0">
              <a:lnSpc>
                <a:spcPct val="130000"/>
              </a:lnSpc>
              <a:spcBef>
                <a:spcPts val="1000"/>
              </a:spcBef>
              <a:spcAft>
                <a:spcPts val="0"/>
              </a:spcAft>
              <a:buClr>
                <a:schemeClr val="dk1"/>
              </a:buClr>
              <a:buSzPts val="2000"/>
              <a:buNone/>
            </a:pPr>
            <a:r>
              <a:rPr lang="en-CA" sz="2000" dirty="0"/>
              <a:t>Please feel free to raise your hand now in the Zoom room, or contact me privately after this presentation at </a:t>
            </a:r>
            <a:r>
              <a:rPr lang="en-CA" sz="2000" b="1" i="1" u="sng" dirty="0">
                <a:solidFill>
                  <a:schemeClr val="hlink"/>
                </a:solidFill>
                <a:hlinkClick r:id="rId4"/>
              </a:rPr>
              <a:t>dana.r.teagle@gmail.com</a:t>
            </a:r>
            <a:r>
              <a:rPr lang="en-CA" sz="2000" i="1" dirty="0"/>
              <a:t>, </a:t>
            </a:r>
            <a:r>
              <a:rPr lang="en-CA" sz="2000" dirty="0"/>
              <a:t>and I will do my best to answer any questions.</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3"/>
          <p:cNvSpPr/>
          <p:nvPr/>
        </p:nvSpPr>
        <p:spPr>
          <a:xfrm>
            <a:off x="5877060" y="835282"/>
            <a:ext cx="5824510" cy="4754149"/>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06" name="Google Shape;106;p3"/>
          <p:cNvPicPr preferRelativeResize="0"/>
          <p:nvPr/>
        </p:nvPicPr>
        <p:blipFill rotWithShape="1">
          <a:blip r:embed="rId3">
            <a:alphaModFix/>
          </a:blip>
          <a:srcRect/>
          <a:stretch/>
        </p:blipFill>
        <p:spPr>
          <a:xfrm>
            <a:off x="327349" y="552068"/>
            <a:ext cx="5224735" cy="5410851"/>
          </a:xfrm>
          <a:prstGeom prst="rect">
            <a:avLst/>
          </a:prstGeom>
          <a:noFill/>
          <a:ln>
            <a:noFill/>
          </a:ln>
        </p:spPr>
      </p:pic>
      <p:sp>
        <p:nvSpPr>
          <p:cNvPr id="107" name="Google Shape;107;p3"/>
          <p:cNvSpPr txBox="1">
            <a:spLocks noGrp="1"/>
          </p:cNvSpPr>
          <p:nvPr>
            <p:ph type="body" idx="1"/>
          </p:nvPr>
        </p:nvSpPr>
        <p:spPr>
          <a:xfrm>
            <a:off x="6072833" y="1028414"/>
            <a:ext cx="5482724" cy="4406470"/>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1"/>
              </a:buClr>
              <a:buSzPts val="1800"/>
              <a:buNone/>
            </a:pPr>
            <a:r>
              <a:rPr lang="en-CA" sz="1700" dirty="0"/>
              <a:t>I am delivering this virtual presentation today on the traditional lands of the Haudenosaunee Confederacy, the Anishinaabeg, the Wendat, and the treaty territory of the </a:t>
            </a:r>
            <a:r>
              <a:rPr lang="en-CA" sz="1700" dirty="0" err="1"/>
              <a:t>Mississaugas</a:t>
            </a:r>
            <a:r>
              <a:rPr lang="en-CA" sz="1700" dirty="0"/>
              <a:t> of the Credit. I acknowledge them and any other Nations who care for the land as the past, present, and future caretakers of what is referred to as </a:t>
            </a:r>
            <a:r>
              <a:rPr lang="en-CA" sz="1700" dirty="0" err="1"/>
              <a:t>Tkaronto</a:t>
            </a:r>
            <a:r>
              <a:rPr lang="en-CA" sz="1700" dirty="0"/>
              <a:t>.</a:t>
            </a:r>
            <a:endParaRPr sz="1700" dirty="0"/>
          </a:p>
          <a:p>
            <a:pPr marL="0" lvl="0" indent="0" algn="l" rtl="0">
              <a:lnSpc>
                <a:spcPct val="130000"/>
              </a:lnSpc>
              <a:spcBef>
                <a:spcPts val="1000"/>
              </a:spcBef>
              <a:spcAft>
                <a:spcPts val="0"/>
              </a:spcAft>
              <a:buClr>
                <a:schemeClr val="dk1"/>
              </a:buClr>
              <a:buSzPts val="1800"/>
              <a:buNone/>
            </a:pPr>
            <a:r>
              <a:rPr lang="en-CA" sz="1700" dirty="0"/>
              <a:t>As part of the ongoing colonization process, there has been an attempted elimination of Two-Spirit people. I want to honour their legacy and continued significance as we have these conversations about the reality of being gender non-conforming in this country.</a:t>
            </a:r>
            <a:endParaRPr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4"/>
          <p:cNvSpPr/>
          <p:nvPr/>
        </p:nvSpPr>
        <p:spPr>
          <a:xfrm>
            <a:off x="484987" y="1728189"/>
            <a:ext cx="11222026" cy="4170335"/>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3" name="Google Shape;113;p4"/>
          <p:cNvSpPr txBox="1">
            <a:spLocks noGrp="1"/>
          </p:cNvSpPr>
          <p:nvPr>
            <p:ph type="title"/>
          </p:nvPr>
        </p:nvSpPr>
        <p:spPr>
          <a:xfrm>
            <a:off x="1091203" y="747180"/>
            <a:ext cx="8636121" cy="979669"/>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5000"/>
              <a:buFont typeface="Arial"/>
              <a:buNone/>
            </a:pPr>
            <a:r>
              <a:rPr lang="en-CA" sz="5000"/>
              <a:t>A quick background on me</a:t>
            </a:r>
            <a:endParaRPr/>
          </a:p>
        </p:txBody>
      </p:sp>
      <p:sp>
        <p:nvSpPr>
          <p:cNvPr id="114" name="Google Shape;114;p4"/>
          <p:cNvSpPr txBox="1">
            <a:spLocks noGrp="1"/>
          </p:cNvSpPr>
          <p:nvPr>
            <p:ph type="body" idx="1"/>
          </p:nvPr>
        </p:nvSpPr>
        <p:spPr>
          <a:xfrm>
            <a:off x="661625" y="1896956"/>
            <a:ext cx="10868749" cy="3962931"/>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dk1"/>
              </a:buClr>
              <a:buSzPts val="1800"/>
              <a:buNone/>
            </a:pPr>
            <a:r>
              <a:rPr lang="en-CA" sz="1800" dirty="0">
                <a:latin typeface="Arial"/>
                <a:ea typeface="Arial"/>
                <a:cs typeface="Arial"/>
                <a:sym typeface="Arial"/>
              </a:rPr>
              <a:t>I’m </a:t>
            </a:r>
            <a:r>
              <a:rPr lang="en-CA" sz="1800" b="1" i="1" dirty="0">
                <a:latin typeface="Arial"/>
                <a:ea typeface="Arial"/>
                <a:cs typeface="Arial"/>
                <a:sym typeface="Arial"/>
              </a:rPr>
              <a:t>Dana Rosamund Teagle</a:t>
            </a:r>
            <a:r>
              <a:rPr lang="en-CA" sz="1800" dirty="0">
                <a:latin typeface="Arial"/>
                <a:ea typeface="Arial"/>
                <a:cs typeface="Arial"/>
                <a:sym typeface="Arial"/>
              </a:rPr>
              <a:t>, and I’m a queer trans woman and software developer based in Toronto.</a:t>
            </a:r>
            <a:endParaRPr dirty="0"/>
          </a:p>
          <a:p>
            <a:pPr marL="0" lvl="0" indent="0" algn="l" rtl="0">
              <a:lnSpc>
                <a:spcPct val="120000"/>
              </a:lnSpc>
              <a:spcBef>
                <a:spcPts val="1000"/>
              </a:spcBef>
              <a:spcAft>
                <a:spcPts val="0"/>
              </a:spcAft>
              <a:buClr>
                <a:schemeClr val="dk1"/>
              </a:buClr>
              <a:buSzPts val="1800"/>
              <a:buNone/>
            </a:pPr>
            <a:r>
              <a:rPr lang="en-CA" dirty="0">
                <a:latin typeface="Arial"/>
                <a:ea typeface="Arial"/>
                <a:cs typeface="Arial"/>
                <a:sym typeface="Arial"/>
              </a:rPr>
              <a:t>I’ve been doing Trans I.D. workshops for several years. My mission is to provide information and guidance for individuals looking to changing their legal name and/or gender marker in Ontario.</a:t>
            </a:r>
            <a:endParaRPr dirty="0"/>
          </a:p>
          <a:p>
            <a:pPr marL="0" lvl="0" indent="0" algn="l" rtl="0">
              <a:lnSpc>
                <a:spcPct val="120000"/>
              </a:lnSpc>
              <a:spcBef>
                <a:spcPts val="1000"/>
              </a:spcBef>
              <a:spcAft>
                <a:spcPts val="0"/>
              </a:spcAft>
              <a:buClr>
                <a:schemeClr val="dk1"/>
              </a:buClr>
              <a:buSzPts val="1800"/>
              <a:buNone/>
            </a:pPr>
            <a:r>
              <a:rPr lang="en-CA" dirty="0">
                <a:latin typeface="Arial"/>
                <a:ea typeface="Arial"/>
                <a:cs typeface="Arial"/>
                <a:sym typeface="Arial"/>
              </a:rPr>
              <a:t>Previously I ran a 1-on-1 consultation service to assist folks virtually and walk them through each step. I’ve had to stop offering this service, however I am currently in the process of spearheading development on a free web app called </a:t>
            </a:r>
            <a:r>
              <a:rPr lang="en-CA" b="1" i="1" dirty="0">
                <a:latin typeface="Arial"/>
                <a:ea typeface="Arial"/>
                <a:cs typeface="Arial"/>
                <a:sym typeface="Arial"/>
              </a:rPr>
              <a:t>Trans I.D</a:t>
            </a:r>
            <a:r>
              <a:rPr lang="en-CA" dirty="0">
                <a:latin typeface="Arial"/>
                <a:ea typeface="Arial"/>
                <a:cs typeface="Arial"/>
                <a:sym typeface="Arial"/>
              </a:rPr>
              <a:t>. which will serve as a volunteer-moderated resource and info hub for sharing tips, tricks, services, and methods.</a:t>
            </a:r>
            <a:endParaRPr dirty="0"/>
          </a:p>
          <a:p>
            <a:pPr marL="0" lvl="0" indent="0" algn="l" rtl="0">
              <a:lnSpc>
                <a:spcPct val="120000"/>
              </a:lnSpc>
              <a:spcBef>
                <a:spcPts val="1000"/>
              </a:spcBef>
              <a:spcAft>
                <a:spcPts val="0"/>
              </a:spcAft>
              <a:buClr>
                <a:schemeClr val="dk1"/>
              </a:buClr>
              <a:buSzPts val="1800"/>
              <a:buNone/>
            </a:pPr>
            <a:r>
              <a:rPr lang="en-CA" dirty="0">
                <a:latin typeface="Arial"/>
                <a:ea typeface="Arial"/>
                <a:cs typeface="Arial"/>
                <a:sym typeface="Arial"/>
              </a:rPr>
              <a:t>I am hoping to launch Trans I.D. in Ontario in </a:t>
            </a:r>
            <a:r>
              <a:rPr lang="en-CA" b="1" i="1" dirty="0">
                <a:latin typeface="Arial"/>
                <a:ea typeface="Arial"/>
                <a:cs typeface="Arial"/>
                <a:sym typeface="Arial"/>
              </a:rPr>
              <a:t>early 2024</a:t>
            </a:r>
            <a:r>
              <a:rPr lang="en-CA" dirty="0">
                <a:latin typeface="Arial"/>
                <a:ea typeface="Arial"/>
                <a:cs typeface="Arial"/>
                <a:sym typeface="Arial"/>
              </a:rPr>
              <a:t>, and later expand across the country. If you would like to get involved or if you would like to hear updates about the project as it progresses, you can connect with me at </a:t>
            </a:r>
            <a:r>
              <a:rPr lang="en-CA" b="1" i="1" u="sng" dirty="0">
                <a:solidFill>
                  <a:schemeClr val="hlink"/>
                </a:solidFill>
                <a:latin typeface="Arial"/>
                <a:ea typeface="Arial"/>
                <a:cs typeface="Arial"/>
                <a:sym typeface="Arial"/>
                <a:hlinkClick r:id="rId3"/>
              </a:rPr>
              <a:t>dana.r.teagle@gmail.com</a:t>
            </a:r>
            <a:r>
              <a:rPr lang="en-CA" dirty="0">
                <a:latin typeface="Arial"/>
                <a:ea typeface="Arial"/>
                <a:cs typeface="Arial"/>
                <a:sym typeface="Arial"/>
              </a:rPr>
              <a:t>.</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5"/>
          <p:cNvSpPr/>
          <p:nvPr/>
        </p:nvSpPr>
        <p:spPr>
          <a:xfrm>
            <a:off x="484987" y="1726849"/>
            <a:ext cx="11222026" cy="4576906"/>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20" name="Google Shape;120;p5"/>
          <p:cNvSpPr txBox="1">
            <a:spLocks noGrp="1"/>
          </p:cNvSpPr>
          <p:nvPr>
            <p:ph type="title"/>
          </p:nvPr>
        </p:nvSpPr>
        <p:spPr>
          <a:xfrm>
            <a:off x="1091203" y="747180"/>
            <a:ext cx="8636121" cy="979669"/>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5000"/>
              <a:buFont typeface="Arial"/>
              <a:buNone/>
            </a:pPr>
            <a:r>
              <a:rPr lang="en-CA" sz="5000"/>
              <a:t>Our itinerary today</a:t>
            </a:r>
            <a:endParaRPr/>
          </a:p>
        </p:txBody>
      </p:sp>
      <p:sp>
        <p:nvSpPr>
          <p:cNvPr id="121" name="Google Shape;121;p5"/>
          <p:cNvSpPr txBox="1">
            <a:spLocks noGrp="1"/>
          </p:cNvSpPr>
          <p:nvPr>
            <p:ph type="body" idx="1"/>
          </p:nvPr>
        </p:nvSpPr>
        <p:spPr>
          <a:xfrm>
            <a:off x="661625" y="1934253"/>
            <a:ext cx="10868749" cy="4117253"/>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dk1"/>
              </a:buClr>
              <a:buSzPts val="2000"/>
              <a:buNone/>
            </a:pPr>
            <a:r>
              <a:rPr lang="en-CA" sz="2000" dirty="0">
                <a:latin typeface="Arial"/>
                <a:ea typeface="Arial"/>
                <a:cs typeface="Arial"/>
                <a:sym typeface="Arial"/>
              </a:rPr>
              <a:t>Over the next 45 minutes or so, I will give an overview of:</a:t>
            </a:r>
            <a:endParaRPr dirty="0"/>
          </a:p>
          <a:p>
            <a:pPr marL="228600" lvl="0" indent="-228600" algn="l" rtl="0">
              <a:lnSpc>
                <a:spcPct val="120000"/>
              </a:lnSpc>
              <a:spcBef>
                <a:spcPts val="1000"/>
              </a:spcBef>
              <a:spcAft>
                <a:spcPts val="0"/>
              </a:spcAft>
              <a:buClr>
                <a:schemeClr val="dk1"/>
              </a:buClr>
              <a:buSzPts val="1600"/>
              <a:buChar char="-"/>
            </a:pPr>
            <a:r>
              <a:rPr lang="en-CA" sz="1600" b="1" i="1" dirty="0">
                <a:latin typeface="Arial"/>
                <a:ea typeface="Arial"/>
                <a:cs typeface="Arial"/>
                <a:sym typeface="Arial"/>
              </a:rPr>
              <a:t>Ontario legal name changes</a:t>
            </a:r>
            <a:endParaRPr dirty="0"/>
          </a:p>
          <a:p>
            <a:pPr marL="228600" lvl="0" indent="-228600" algn="l" rtl="0">
              <a:lnSpc>
                <a:spcPct val="120000"/>
              </a:lnSpc>
              <a:spcBef>
                <a:spcPts val="1000"/>
              </a:spcBef>
              <a:spcAft>
                <a:spcPts val="0"/>
              </a:spcAft>
              <a:buClr>
                <a:schemeClr val="dk1"/>
              </a:buClr>
              <a:buSzPts val="1600"/>
              <a:buChar char="-"/>
            </a:pPr>
            <a:r>
              <a:rPr lang="en-CA" sz="1600" b="1" i="1" dirty="0">
                <a:latin typeface="Arial"/>
                <a:ea typeface="Arial"/>
                <a:cs typeface="Arial"/>
                <a:sym typeface="Arial"/>
              </a:rPr>
              <a:t>Requests for Ontario birth registrations &amp; certificates</a:t>
            </a:r>
            <a:endParaRPr sz="1600" b="1" i="1" dirty="0">
              <a:latin typeface="Arial"/>
              <a:ea typeface="Arial"/>
              <a:cs typeface="Arial"/>
              <a:sym typeface="Arial"/>
            </a:endParaRPr>
          </a:p>
          <a:p>
            <a:pPr marL="228600" lvl="0" indent="-228600" algn="l" rtl="0">
              <a:lnSpc>
                <a:spcPct val="120000"/>
              </a:lnSpc>
              <a:spcBef>
                <a:spcPts val="1000"/>
              </a:spcBef>
              <a:spcAft>
                <a:spcPts val="0"/>
              </a:spcAft>
              <a:buClr>
                <a:schemeClr val="dk1"/>
              </a:buClr>
              <a:buSzPts val="1600"/>
              <a:buChar char="-"/>
            </a:pPr>
            <a:r>
              <a:rPr lang="en-CA" sz="1600" b="1" i="1" dirty="0">
                <a:latin typeface="Arial"/>
                <a:ea typeface="Arial"/>
                <a:cs typeface="Arial"/>
                <a:sym typeface="Arial"/>
              </a:rPr>
              <a:t>Sex designation changes on Ontario I.D.s</a:t>
            </a:r>
            <a:endParaRPr dirty="0"/>
          </a:p>
          <a:p>
            <a:pPr marL="228600" lvl="0" indent="-228600" algn="l" rtl="0">
              <a:lnSpc>
                <a:spcPct val="120000"/>
              </a:lnSpc>
              <a:spcBef>
                <a:spcPts val="1000"/>
              </a:spcBef>
              <a:spcAft>
                <a:spcPts val="0"/>
              </a:spcAft>
              <a:buClr>
                <a:schemeClr val="dk1"/>
              </a:buClr>
              <a:buSzPts val="1600"/>
              <a:buChar char="-"/>
            </a:pPr>
            <a:r>
              <a:rPr lang="en-CA" sz="1600" b="1" i="1" dirty="0">
                <a:latin typeface="Arial"/>
                <a:ea typeface="Arial"/>
                <a:cs typeface="Arial"/>
                <a:sym typeface="Arial"/>
              </a:rPr>
              <a:t>Ontario health card updates</a:t>
            </a:r>
            <a:endParaRPr dirty="0"/>
          </a:p>
          <a:p>
            <a:pPr marL="228600" lvl="0" indent="-228600" algn="l" rtl="0">
              <a:lnSpc>
                <a:spcPct val="120000"/>
              </a:lnSpc>
              <a:spcBef>
                <a:spcPts val="1000"/>
              </a:spcBef>
              <a:spcAft>
                <a:spcPts val="0"/>
              </a:spcAft>
              <a:buClr>
                <a:schemeClr val="dk1"/>
              </a:buClr>
              <a:buSzPts val="1600"/>
              <a:buChar char="-"/>
            </a:pPr>
            <a:r>
              <a:rPr lang="en-CA" sz="1600" b="1" i="1" dirty="0">
                <a:latin typeface="Arial"/>
                <a:ea typeface="Arial"/>
                <a:cs typeface="Arial"/>
                <a:sym typeface="Arial"/>
              </a:rPr>
              <a:t>Travel document updates</a:t>
            </a:r>
            <a:endParaRPr dirty="0"/>
          </a:p>
          <a:p>
            <a:pPr marL="228600" lvl="0" indent="-228600" algn="l" rtl="0">
              <a:lnSpc>
                <a:spcPct val="120000"/>
              </a:lnSpc>
              <a:spcBef>
                <a:spcPts val="1000"/>
              </a:spcBef>
              <a:spcAft>
                <a:spcPts val="0"/>
              </a:spcAft>
              <a:buClr>
                <a:schemeClr val="dk1"/>
              </a:buClr>
              <a:buSzPts val="1600"/>
              <a:buChar char="-"/>
            </a:pPr>
            <a:r>
              <a:rPr lang="en-CA" sz="1600" b="1" i="1" dirty="0">
                <a:latin typeface="Arial"/>
                <a:ea typeface="Arial"/>
                <a:cs typeface="Arial"/>
                <a:sym typeface="Arial"/>
              </a:rPr>
              <a:t>Updates to the S.I.N. registry and the C.R.A.</a:t>
            </a:r>
            <a:endParaRPr sz="1800" dirty="0">
              <a:latin typeface="Arial"/>
              <a:ea typeface="Arial"/>
              <a:cs typeface="Arial"/>
              <a:sym typeface="Arial"/>
            </a:endParaRPr>
          </a:p>
          <a:p>
            <a:pPr marL="0" lvl="0" indent="0" algn="l" rtl="0">
              <a:lnSpc>
                <a:spcPct val="120000"/>
              </a:lnSpc>
              <a:spcBef>
                <a:spcPts val="1000"/>
              </a:spcBef>
              <a:spcAft>
                <a:spcPts val="0"/>
              </a:spcAft>
              <a:buClr>
                <a:schemeClr val="dk1"/>
              </a:buClr>
              <a:buSzPts val="500"/>
              <a:buNone/>
            </a:pPr>
            <a:endParaRPr sz="500" dirty="0">
              <a:latin typeface="Arial"/>
              <a:ea typeface="Arial"/>
              <a:cs typeface="Arial"/>
              <a:sym typeface="Arial"/>
            </a:endParaRPr>
          </a:p>
          <a:p>
            <a:pPr marL="0" lvl="0" indent="0" algn="l" rtl="0">
              <a:lnSpc>
                <a:spcPct val="120000"/>
              </a:lnSpc>
              <a:spcBef>
                <a:spcPts val="1000"/>
              </a:spcBef>
              <a:spcAft>
                <a:spcPts val="0"/>
              </a:spcAft>
              <a:buClr>
                <a:schemeClr val="dk1"/>
              </a:buClr>
              <a:buSzPts val="2000"/>
              <a:buNone/>
            </a:pPr>
            <a:r>
              <a:rPr lang="en-CA" sz="2000" dirty="0">
                <a:latin typeface="Arial"/>
                <a:ea typeface="Arial"/>
                <a:cs typeface="Arial"/>
                <a:sym typeface="Arial"/>
              </a:rPr>
              <a:t>I will also point to resources I recommend for commissioning and notarizing, and other information and assistance for making these changes, both in Ontario and in other provinces.</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6"/>
          <p:cNvSpPr/>
          <p:nvPr/>
        </p:nvSpPr>
        <p:spPr>
          <a:xfrm>
            <a:off x="358863" y="2374551"/>
            <a:ext cx="6089234" cy="3570786"/>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27" name="Google Shape;127;p6"/>
          <p:cNvSpPr txBox="1"/>
          <p:nvPr/>
        </p:nvSpPr>
        <p:spPr>
          <a:xfrm>
            <a:off x="535502" y="2581956"/>
            <a:ext cx="5628816" cy="3056399"/>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2200"/>
              <a:buFont typeface="Arial"/>
              <a:buNone/>
            </a:pPr>
            <a:r>
              <a:rPr lang="en-CA" sz="2200" b="0" i="0" u="none" strike="noStrike" cap="none" dirty="0">
                <a:solidFill>
                  <a:schemeClr val="dk1"/>
                </a:solidFill>
                <a:latin typeface="Arial"/>
                <a:ea typeface="Arial"/>
                <a:cs typeface="Arial"/>
                <a:sym typeface="Arial"/>
              </a:rPr>
              <a:t>You will need to fill out the </a:t>
            </a:r>
            <a:r>
              <a:rPr lang="en-CA" sz="2200" b="1" i="1" u="none" strike="noStrike" cap="none" dirty="0">
                <a:solidFill>
                  <a:schemeClr val="dk1"/>
                </a:solidFill>
                <a:latin typeface="Arial"/>
                <a:ea typeface="Arial"/>
                <a:cs typeface="Arial"/>
                <a:sym typeface="Arial"/>
              </a:rPr>
              <a:t>Ontario Application to Change an Adult’s Name (11155E).</a:t>
            </a:r>
            <a:endParaRPr sz="2200" b="0" i="0" u="none" strike="noStrike" cap="none" dirty="0">
              <a:solidFill>
                <a:schemeClr val="dk1"/>
              </a:solidFill>
              <a:latin typeface="Arial"/>
              <a:ea typeface="Arial"/>
              <a:cs typeface="Arial"/>
              <a:sym typeface="Arial"/>
            </a:endParaRPr>
          </a:p>
          <a:p>
            <a:pPr marL="0" marR="0" lvl="0" indent="0" algn="l" rtl="0">
              <a:lnSpc>
                <a:spcPct val="120000"/>
              </a:lnSpc>
              <a:spcBef>
                <a:spcPts val="1000"/>
              </a:spcBef>
              <a:spcAft>
                <a:spcPts val="0"/>
              </a:spcAft>
              <a:buClr>
                <a:schemeClr val="dk1"/>
              </a:buClr>
              <a:buSzPts val="2200"/>
              <a:buFont typeface="Arial"/>
              <a:buNone/>
            </a:pPr>
            <a:r>
              <a:rPr lang="en-CA" sz="2200" b="0" i="0" u="none" strike="noStrike" cap="none" dirty="0">
                <a:solidFill>
                  <a:schemeClr val="dk1"/>
                </a:solidFill>
                <a:latin typeface="Arial"/>
                <a:ea typeface="Arial"/>
                <a:cs typeface="Arial"/>
                <a:sym typeface="Arial"/>
              </a:rPr>
              <a:t>The application is nineteen pages long, and divided into seven parts, but you may not need to fill out all of them. You must also submit </a:t>
            </a:r>
            <a:r>
              <a:rPr lang="en-CA" sz="2200" b="1" i="1" u="none" strike="noStrike" cap="none" dirty="0">
                <a:solidFill>
                  <a:schemeClr val="dk1"/>
                </a:solidFill>
                <a:latin typeface="Arial"/>
                <a:ea typeface="Arial"/>
                <a:cs typeface="Arial"/>
                <a:sym typeface="Arial"/>
              </a:rPr>
              <a:t>a fee of $137 </a:t>
            </a:r>
            <a:r>
              <a:rPr lang="en-CA" sz="2200" b="0" i="0" u="none" strike="noStrike" cap="none" dirty="0">
                <a:solidFill>
                  <a:schemeClr val="dk1"/>
                </a:solidFill>
                <a:latin typeface="Arial"/>
                <a:ea typeface="Arial"/>
                <a:cs typeface="Arial"/>
                <a:sym typeface="Arial"/>
              </a:rPr>
              <a:t>with your application.</a:t>
            </a:r>
            <a:endParaRPr dirty="0"/>
          </a:p>
        </p:txBody>
      </p:sp>
      <p:sp>
        <p:nvSpPr>
          <p:cNvPr id="128" name="Google Shape;128;p6"/>
          <p:cNvSpPr txBox="1">
            <a:spLocks noGrp="1"/>
          </p:cNvSpPr>
          <p:nvPr>
            <p:ph type="title"/>
          </p:nvPr>
        </p:nvSpPr>
        <p:spPr>
          <a:xfrm>
            <a:off x="1237246" y="725465"/>
            <a:ext cx="7059568" cy="721166"/>
          </a:xfrm>
          <a:prstGeom prst="rect">
            <a:avLst/>
          </a:prstGeom>
          <a:noFill/>
          <a:ln>
            <a:noFill/>
          </a:ln>
        </p:spPr>
        <p:txBody>
          <a:bodyPr spcFirstLastPara="1" wrap="square" lIns="91425" tIns="45700" rIns="91425" bIns="45700" anchor="t" anchorCtr="0">
            <a:normAutofit/>
          </a:bodyPr>
          <a:lstStyle/>
          <a:p>
            <a:pPr marL="0" lvl="0" indent="0" algn="l" rtl="0">
              <a:lnSpc>
                <a:spcPct val="85000"/>
              </a:lnSpc>
              <a:spcBef>
                <a:spcPts val="0"/>
              </a:spcBef>
              <a:spcAft>
                <a:spcPts val="0"/>
              </a:spcAft>
              <a:buClr>
                <a:schemeClr val="dk1"/>
              </a:buClr>
              <a:buSzPts val="4000"/>
              <a:buFont typeface="Arial"/>
              <a:buNone/>
            </a:pPr>
            <a:r>
              <a:rPr lang="en-CA" sz="4000"/>
              <a:t>Ontario legal name changes</a:t>
            </a:r>
            <a:endParaRPr/>
          </a:p>
        </p:txBody>
      </p:sp>
      <p:sp>
        <p:nvSpPr>
          <p:cNvPr id="129" name="Google Shape;129;p6"/>
          <p:cNvSpPr txBox="1"/>
          <p:nvPr/>
        </p:nvSpPr>
        <p:spPr>
          <a:xfrm>
            <a:off x="1237246" y="1304740"/>
            <a:ext cx="5618830" cy="490536"/>
          </a:xfrm>
          <a:prstGeom prst="rect">
            <a:avLst/>
          </a:prstGeom>
          <a:noFill/>
          <a:ln>
            <a:noFill/>
          </a:ln>
        </p:spPr>
        <p:txBody>
          <a:bodyPr spcFirstLastPara="1" wrap="square" lIns="91425" tIns="45700" rIns="91425" bIns="45700" anchor="b" anchorCtr="0">
            <a:normAutofit/>
          </a:bodyPr>
          <a:lstStyle/>
          <a:p>
            <a:pPr marL="0" marR="0" lvl="0" indent="0" algn="l" rtl="0">
              <a:lnSpc>
                <a:spcPct val="120000"/>
              </a:lnSpc>
              <a:spcBef>
                <a:spcPts val="0"/>
              </a:spcBef>
              <a:spcAft>
                <a:spcPts val="0"/>
              </a:spcAft>
              <a:buClr>
                <a:schemeClr val="dk1"/>
              </a:buClr>
              <a:buSzPts val="2000"/>
              <a:buFont typeface="Arial"/>
              <a:buNone/>
            </a:pPr>
            <a:r>
              <a:rPr lang="en-CA" sz="2000" b="0" i="1" u="sng" strike="noStrike" cap="none">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https://www.ontario.ca/page/change-name</a:t>
            </a:r>
            <a:endParaRPr sz="2000" b="0" i="1" u="none" strike="noStrike" cap="none">
              <a:solidFill>
                <a:schemeClr val="dk1"/>
              </a:solidFill>
              <a:latin typeface="Arial"/>
              <a:ea typeface="Arial"/>
              <a:cs typeface="Arial"/>
              <a:sym typeface="Arial"/>
            </a:endParaRPr>
          </a:p>
        </p:txBody>
      </p:sp>
      <p:pic>
        <p:nvPicPr>
          <p:cNvPr id="130" name="Google Shape;130;p6"/>
          <p:cNvPicPr preferRelativeResize="0"/>
          <p:nvPr/>
        </p:nvPicPr>
        <p:blipFill rotWithShape="1">
          <a:blip r:embed="rId4">
            <a:alphaModFix/>
          </a:blip>
          <a:srcRect/>
          <a:stretch/>
        </p:blipFill>
        <p:spPr>
          <a:xfrm>
            <a:off x="6716608" y="2025906"/>
            <a:ext cx="5116528" cy="3267449"/>
          </a:xfrm>
          <a:prstGeom prst="rect">
            <a:avLst/>
          </a:prstGeom>
          <a:noFill/>
          <a:ln>
            <a:noFill/>
          </a:ln>
        </p:spPr>
      </p:pic>
      <p:sp>
        <p:nvSpPr>
          <p:cNvPr id="131" name="Google Shape;131;p6"/>
          <p:cNvSpPr/>
          <p:nvPr/>
        </p:nvSpPr>
        <p:spPr>
          <a:xfrm>
            <a:off x="6856076" y="5552415"/>
            <a:ext cx="5116528" cy="785843"/>
          </a:xfrm>
          <a:prstGeom prst="rect">
            <a:avLst/>
          </a:prstGeom>
          <a:solidFill>
            <a:srgbClr val="B7ACBD"/>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32" name="Google Shape;132;p6"/>
          <p:cNvSpPr txBox="1"/>
          <p:nvPr/>
        </p:nvSpPr>
        <p:spPr>
          <a:xfrm>
            <a:off x="6926839" y="5638355"/>
            <a:ext cx="4906297" cy="652606"/>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400"/>
              <a:buFont typeface="Arial"/>
              <a:buNone/>
            </a:pPr>
            <a:r>
              <a:rPr lang="en-CA" sz="1400" b="0" i="0" u="none" strike="noStrike" cap="none">
                <a:solidFill>
                  <a:schemeClr val="dk1"/>
                </a:solidFill>
                <a:latin typeface="Arial"/>
                <a:ea typeface="Arial"/>
                <a:cs typeface="Arial"/>
                <a:sym typeface="Arial"/>
              </a:rPr>
              <a:t>This is based on the application as of Oct 2022. Please make sure you are filling out the most recent version.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7"/>
          <p:cNvSpPr/>
          <p:nvPr/>
        </p:nvSpPr>
        <p:spPr>
          <a:xfrm>
            <a:off x="791266" y="1965996"/>
            <a:ext cx="9256329" cy="4501733"/>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38" name="Google Shape;138;p7"/>
          <p:cNvSpPr txBox="1">
            <a:spLocks noGrp="1"/>
          </p:cNvSpPr>
          <p:nvPr>
            <p:ph type="title"/>
          </p:nvPr>
        </p:nvSpPr>
        <p:spPr>
          <a:xfrm>
            <a:off x="1493167" y="1400839"/>
            <a:ext cx="2816772" cy="479439"/>
          </a:xfrm>
          <a:prstGeom prst="rect">
            <a:avLst/>
          </a:prstGeom>
          <a:noFill/>
          <a:ln>
            <a:noFill/>
          </a:ln>
        </p:spPr>
        <p:txBody>
          <a:bodyPr spcFirstLastPara="1" wrap="square" lIns="91425" tIns="45700" rIns="91425" bIns="45700" anchor="t" anchorCtr="0">
            <a:normAutofit fontScale="90000"/>
          </a:bodyPr>
          <a:lstStyle/>
          <a:p>
            <a:pPr marL="0" lvl="0" indent="0" algn="l" rtl="0">
              <a:lnSpc>
                <a:spcPct val="85000"/>
              </a:lnSpc>
              <a:spcBef>
                <a:spcPts val="0"/>
              </a:spcBef>
              <a:spcAft>
                <a:spcPts val="0"/>
              </a:spcAft>
              <a:buClr>
                <a:schemeClr val="dk1"/>
              </a:buClr>
              <a:buSzPct val="100000"/>
              <a:buFont typeface="Arial"/>
              <a:buNone/>
            </a:pPr>
            <a:r>
              <a:rPr lang="en-CA" sz="3000"/>
              <a:t>Requirements</a:t>
            </a:r>
            <a:endParaRPr/>
          </a:p>
        </p:txBody>
      </p:sp>
      <p:sp>
        <p:nvSpPr>
          <p:cNvPr id="139" name="Google Shape;139;p7"/>
          <p:cNvSpPr txBox="1"/>
          <p:nvPr/>
        </p:nvSpPr>
        <p:spPr>
          <a:xfrm>
            <a:off x="901624" y="2116611"/>
            <a:ext cx="7655374" cy="4307278"/>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700"/>
              <a:buFont typeface="Arial"/>
              <a:buNone/>
            </a:pPr>
            <a:r>
              <a:rPr lang="en-CA" sz="1700" b="0" i="0" u="none" strike="noStrike" cap="none" dirty="0">
                <a:solidFill>
                  <a:schemeClr val="dk1"/>
                </a:solidFill>
                <a:latin typeface="Arial"/>
                <a:ea typeface="Arial"/>
                <a:cs typeface="Arial"/>
                <a:sym typeface="Arial"/>
              </a:rPr>
              <a:t>This application requires you to fill out a lot of your personal information, including:</a:t>
            </a:r>
            <a:endParaRPr dirty="0"/>
          </a:p>
          <a:p>
            <a:pPr marL="342900" marR="0" lvl="0" indent="-342900" algn="l" rtl="0">
              <a:lnSpc>
                <a:spcPct val="120000"/>
              </a:lnSpc>
              <a:spcBef>
                <a:spcPts val="1000"/>
              </a:spcBef>
              <a:spcAft>
                <a:spcPts val="0"/>
              </a:spcAft>
              <a:buClr>
                <a:schemeClr val="dk1"/>
              </a:buClr>
              <a:buSzPts val="1400"/>
              <a:buFont typeface="Arial"/>
              <a:buAutoNum type="arabicPeriod"/>
            </a:pPr>
            <a:r>
              <a:rPr lang="en-CA" sz="1400" b="1" i="1" u="none" strike="noStrike" cap="none" dirty="0">
                <a:solidFill>
                  <a:schemeClr val="dk1"/>
                </a:solidFill>
                <a:latin typeface="Arial"/>
                <a:ea typeface="Arial"/>
                <a:cs typeface="Arial"/>
                <a:sym typeface="Arial"/>
              </a:rPr>
              <a:t>Full current legal name</a:t>
            </a:r>
            <a:endParaRPr b="1" i="1" dirty="0"/>
          </a:p>
          <a:p>
            <a:pPr marL="342900" marR="0" lvl="0" indent="-342900" algn="l" rtl="0">
              <a:lnSpc>
                <a:spcPct val="120000"/>
              </a:lnSpc>
              <a:spcBef>
                <a:spcPts val="1000"/>
              </a:spcBef>
              <a:spcAft>
                <a:spcPts val="0"/>
              </a:spcAft>
              <a:buClr>
                <a:schemeClr val="dk1"/>
              </a:buClr>
              <a:buSzPts val="1400"/>
              <a:buFont typeface="Arial"/>
              <a:buAutoNum type="arabicPeriod"/>
            </a:pPr>
            <a:r>
              <a:rPr lang="en-CA" sz="1400" b="1" i="1" u="none" strike="noStrike" cap="none" dirty="0">
                <a:solidFill>
                  <a:schemeClr val="dk1"/>
                </a:solidFill>
                <a:latin typeface="Arial"/>
                <a:ea typeface="Arial"/>
                <a:cs typeface="Arial"/>
                <a:sym typeface="Arial"/>
              </a:rPr>
              <a:t>New chosen name</a:t>
            </a:r>
            <a:endParaRPr b="1" i="1" dirty="0"/>
          </a:p>
          <a:p>
            <a:pPr marL="342900" marR="0" lvl="0" indent="-342900" algn="l" rtl="0">
              <a:lnSpc>
                <a:spcPct val="120000"/>
              </a:lnSpc>
              <a:spcBef>
                <a:spcPts val="1000"/>
              </a:spcBef>
              <a:spcAft>
                <a:spcPts val="0"/>
              </a:spcAft>
              <a:buClr>
                <a:schemeClr val="dk1"/>
              </a:buClr>
              <a:buSzPts val="1400"/>
              <a:buFont typeface="Arial"/>
              <a:buAutoNum type="arabicPeriod"/>
            </a:pPr>
            <a:r>
              <a:rPr lang="en-CA" sz="1400" b="1" i="1" u="none" strike="noStrike" cap="none" dirty="0">
                <a:solidFill>
                  <a:schemeClr val="dk1"/>
                </a:solidFill>
                <a:latin typeface="Arial"/>
                <a:ea typeface="Arial"/>
                <a:cs typeface="Arial"/>
                <a:sym typeface="Arial"/>
              </a:rPr>
              <a:t>Mailing address</a:t>
            </a:r>
            <a:endParaRPr b="1" i="1" dirty="0"/>
          </a:p>
          <a:p>
            <a:pPr marL="342900" marR="0" lvl="0" indent="-342900" algn="l" rtl="0">
              <a:lnSpc>
                <a:spcPct val="120000"/>
              </a:lnSpc>
              <a:spcBef>
                <a:spcPts val="1000"/>
              </a:spcBef>
              <a:spcAft>
                <a:spcPts val="0"/>
              </a:spcAft>
              <a:buClr>
                <a:schemeClr val="dk1"/>
              </a:buClr>
              <a:buSzPts val="1400"/>
              <a:buFont typeface="Arial"/>
              <a:buAutoNum type="arabicPeriod"/>
            </a:pPr>
            <a:r>
              <a:rPr lang="en-CA" sz="1400" b="1" i="1" u="none" strike="noStrike" cap="none" dirty="0">
                <a:solidFill>
                  <a:schemeClr val="dk1"/>
                </a:solidFill>
                <a:latin typeface="Arial"/>
                <a:ea typeface="Arial"/>
                <a:cs typeface="Arial"/>
                <a:sym typeface="Arial"/>
              </a:rPr>
              <a:t>Date and location of birth</a:t>
            </a:r>
            <a:endParaRPr b="1" i="1" dirty="0"/>
          </a:p>
          <a:p>
            <a:pPr marL="342900" marR="0" lvl="0" indent="-342900" algn="l" rtl="0">
              <a:lnSpc>
                <a:spcPct val="120000"/>
              </a:lnSpc>
              <a:spcBef>
                <a:spcPts val="1000"/>
              </a:spcBef>
              <a:spcAft>
                <a:spcPts val="0"/>
              </a:spcAft>
              <a:buClr>
                <a:schemeClr val="dk1"/>
              </a:buClr>
              <a:buSzPts val="1400"/>
              <a:buFont typeface="Arial"/>
              <a:buAutoNum type="arabicPeriod"/>
            </a:pPr>
            <a:r>
              <a:rPr lang="en-CA" sz="1400" b="1" i="1" u="none" strike="noStrike" cap="none" dirty="0">
                <a:solidFill>
                  <a:schemeClr val="dk1"/>
                </a:solidFill>
                <a:latin typeface="Arial"/>
                <a:ea typeface="Arial"/>
                <a:cs typeface="Arial"/>
                <a:sym typeface="Arial"/>
              </a:rPr>
              <a:t>Marital/relationship status</a:t>
            </a:r>
            <a:endParaRPr b="1" i="1" dirty="0"/>
          </a:p>
          <a:p>
            <a:pPr marL="342900" marR="0" lvl="0" indent="-342900" algn="l" rtl="0">
              <a:lnSpc>
                <a:spcPct val="120000"/>
              </a:lnSpc>
              <a:spcBef>
                <a:spcPts val="1000"/>
              </a:spcBef>
              <a:spcAft>
                <a:spcPts val="0"/>
              </a:spcAft>
              <a:buClr>
                <a:schemeClr val="dk1"/>
              </a:buClr>
              <a:buSzPts val="1400"/>
              <a:buFont typeface="Arial"/>
              <a:buAutoNum type="arabicPeriod"/>
            </a:pPr>
            <a:r>
              <a:rPr lang="en-CA" sz="1400" b="1" i="1" u="none" strike="noStrike" cap="none" dirty="0">
                <a:solidFill>
                  <a:schemeClr val="dk1"/>
                </a:solidFill>
                <a:latin typeface="Arial"/>
                <a:ea typeface="Arial"/>
                <a:cs typeface="Arial"/>
                <a:sym typeface="Arial"/>
              </a:rPr>
              <a:t>Parental information</a:t>
            </a:r>
            <a:endParaRPr b="1" i="1" dirty="0"/>
          </a:p>
          <a:p>
            <a:pPr marL="342900" marR="0" lvl="0" indent="-342900" algn="l" rtl="0">
              <a:lnSpc>
                <a:spcPct val="120000"/>
              </a:lnSpc>
              <a:spcBef>
                <a:spcPts val="1000"/>
              </a:spcBef>
              <a:spcAft>
                <a:spcPts val="0"/>
              </a:spcAft>
              <a:buClr>
                <a:schemeClr val="dk1"/>
              </a:buClr>
              <a:buSzPts val="1400"/>
              <a:buFont typeface="Arial"/>
              <a:buAutoNum type="arabicPeriod"/>
            </a:pPr>
            <a:r>
              <a:rPr lang="en-CA" sz="1400" b="1" i="1" u="none" strike="noStrike" cap="none" dirty="0">
                <a:solidFill>
                  <a:schemeClr val="dk1"/>
                </a:solidFill>
                <a:latin typeface="Arial"/>
                <a:ea typeface="Arial"/>
                <a:cs typeface="Arial"/>
                <a:sym typeface="Arial"/>
              </a:rPr>
              <a:t>Details of any previous name change</a:t>
            </a:r>
            <a:endParaRPr b="1" i="1" dirty="0"/>
          </a:p>
          <a:p>
            <a:pPr marL="342900" marR="0" lvl="0" indent="-342900" algn="l" rtl="0">
              <a:lnSpc>
                <a:spcPct val="120000"/>
              </a:lnSpc>
              <a:spcBef>
                <a:spcPts val="1000"/>
              </a:spcBef>
              <a:spcAft>
                <a:spcPts val="0"/>
              </a:spcAft>
              <a:buClr>
                <a:schemeClr val="dk1"/>
              </a:buClr>
              <a:buSzPts val="1400"/>
              <a:buFont typeface="Arial"/>
              <a:buAutoNum type="arabicPeriod"/>
            </a:pPr>
            <a:r>
              <a:rPr lang="en-CA" sz="1400" b="1" i="1" u="none" strike="noStrike" cap="none" dirty="0">
                <a:solidFill>
                  <a:schemeClr val="dk1"/>
                </a:solidFill>
                <a:latin typeface="Arial"/>
                <a:ea typeface="Arial"/>
                <a:cs typeface="Arial"/>
                <a:sym typeface="Arial"/>
              </a:rPr>
              <a:t>Information about any current or past criminal offences</a:t>
            </a:r>
            <a:endParaRPr b="1" i="1" dirty="0"/>
          </a:p>
          <a:p>
            <a:pPr marL="342900" marR="0" lvl="0" indent="-342900" algn="l" rtl="0">
              <a:lnSpc>
                <a:spcPct val="120000"/>
              </a:lnSpc>
              <a:spcBef>
                <a:spcPts val="1000"/>
              </a:spcBef>
              <a:spcAft>
                <a:spcPts val="0"/>
              </a:spcAft>
              <a:buClr>
                <a:schemeClr val="dk1"/>
              </a:buClr>
              <a:buSzPts val="1400"/>
              <a:buFont typeface="Arial"/>
              <a:buAutoNum type="arabicPeriod"/>
            </a:pPr>
            <a:r>
              <a:rPr lang="en-CA" sz="1400" b="1" i="1" u="none" strike="noStrike" cap="none" dirty="0">
                <a:solidFill>
                  <a:schemeClr val="dk1"/>
                </a:solidFill>
                <a:latin typeface="Arial"/>
                <a:ea typeface="Arial"/>
                <a:cs typeface="Arial"/>
                <a:sym typeface="Arial"/>
              </a:rPr>
              <a:t>Information about any current or past financial judgments, fines, or bankruptcy</a:t>
            </a:r>
            <a:endParaRPr b="1" i="1" dirty="0"/>
          </a:p>
          <a:p>
            <a:pPr marL="0" marR="0" lvl="0" indent="0" algn="l" rtl="0">
              <a:lnSpc>
                <a:spcPct val="120000"/>
              </a:lnSpc>
              <a:spcBef>
                <a:spcPts val="1000"/>
              </a:spcBef>
              <a:spcAft>
                <a:spcPts val="0"/>
              </a:spcAft>
              <a:buClr>
                <a:schemeClr val="dk1"/>
              </a:buClr>
              <a:buSzPts val="1800"/>
              <a:buFont typeface="Arial"/>
              <a:buNone/>
            </a:pPr>
            <a:endParaRPr sz="1800" b="0" i="0" u="none" strike="noStrike" cap="none" dirty="0">
              <a:solidFill>
                <a:schemeClr val="dk1"/>
              </a:solidFill>
              <a:latin typeface="Arial"/>
              <a:ea typeface="Arial"/>
              <a:cs typeface="Arial"/>
              <a:sym typeface="Arial"/>
            </a:endParaRPr>
          </a:p>
        </p:txBody>
      </p:sp>
      <p:pic>
        <p:nvPicPr>
          <p:cNvPr id="140" name="Google Shape;140;p7" descr="Pen placed on top of a signature line"/>
          <p:cNvPicPr preferRelativeResize="0"/>
          <p:nvPr/>
        </p:nvPicPr>
        <p:blipFill rotWithShape="1">
          <a:blip r:embed="rId3">
            <a:alphaModFix/>
          </a:blip>
          <a:srcRect l="44475" r="18731"/>
          <a:stretch/>
        </p:blipFill>
        <p:spPr>
          <a:xfrm>
            <a:off x="8498947" y="298904"/>
            <a:ext cx="3211712" cy="5818340"/>
          </a:xfrm>
          <a:prstGeom prst="rect">
            <a:avLst/>
          </a:prstGeom>
          <a:noFill/>
          <a:ln>
            <a:noFill/>
          </a:ln>
        </p:spPr>
      </p:pic>
      <p:sp>
        <p:nvSpPr>
          <p:cNvPr id="141" name="Google Shape;141;p7"/>
          <p:cNvSpPr txBox="1"/>
          <p:nvPr/>
        </p:nvSpPr>
        <p:spPr>
          <a:xfrm>
            <a:off x="1237246" y="725465"/>
            <a:ext cx="7059568" cy="721166"/>
          </a:xfrm>
          <a:prstGeom prst="rect">
            <a:avLst/>
          </a:prstGeom>
          <a:noFill/>
          <a:ln>
            <a:noFill/>
          </a:ln>
        </p:spPr>
        <p:txBody>
          <a:bodyPr spcFirstLastPara="1" wrap="square" lIns="91425" tIns="45700" rIns="91425" bIns="45700" anchor="t" anchorCtr="0">
            <a:normAutofit/>
          </a:bodyPr>
          <a:lstStyle/>
          <a:p>
            <a:pPr marL="0" marR="0" lvl="0" indent="0" algn="l" rtl="0">
              <a:lnSpc>
                <a:spcPct val="85000"/>
              </a:lnSpc>
              <a:spcBef>
                <a:spcPts val="0"/>
              </a:spcBef>
              <a:spcAft>
                <a:spcPts val="0"/>
              </a:spcAft>
              <a:buClr>
                <a:schemeClr val="dk1"/>
              </a:buClr>
              <a:buSzPts val="4000"/>
              <a:buFont typeface="Arial"/>
              <a:buNone/>
            </a:pPr>
            <a:r>
              <a:rPr lang="en-CA" sz="4000" b="1" i="0" u="none" strike="noStrike" cap="none" dirty="0">
                <a:solidFill>
                  <a:schemeClr val="dk1"/>
                </a:solidFill>
                <a:latin typeface="Arial"/>
                <a:ea typeface="Arial"/>
                <a:cs typeface="Arial"/>
                <a:sym typeface="Arial"/>
              </a:rPr>
              <a:t>Ontario legal name changes</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p:nvPr/>
        </p:nvSpPr>
        <p:spPr>
          <a:xfrm>
            <a:off x="418725" y="2080405"/>
            <a:ext cx="10752083" cy="4067502"/>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47" name="Google Shape;147;p8"/>
          <p:cNvSpPr txBox="1"/>
          <p:nvPr/>
        </p:nvSpPr>
        <p:spPr>
          <a:xfrm>
            <a:off x="663180" y="2417263"/>
            <a:ext cx="7745712" cy="3497269"/>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If you are </a:t>
            </a:r>
            <a:r>
              <a:rPr lang="en-CA" sz="1600" b="1" i="1" u="none" strike="noStrike" cap="none" dirty="0">
                <a:solidFill>
                  <a:schemeClr val="dk1"/>
                </a:solidFill>
                <a:latin typeface="Arial"/>
                <a:ea typeface="Arial"/>
                <a:cs typeface="Arial"/>
                <a:sym typeface="Arial"/>
              </a:rPr>
              <a:t>married or in a joint conjugal relationship</a:t>
            </a:r>
            <a:r>
              <a:rPr lang="en-CA" sz="1600" b="0" i="0" u="none" strike="noStrike" cap="none" dirty="0">
                <a:solidFill>
                  <a:schemeClr val="dk1"/>
                </a:solidFill>
                <a:latin typeface="Arial"/>
                <a:ea typeface="Arial"/>
                <a:cs typeface="Arial"/>
                <a:sym typeface="Arial"/>
              </a:rPr>
              <a:t>, you are required to notify your partner or spouse about your name change and must complete Part 2</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If you are </a:t>
            </a:r>
            <a:r>
              <a:rPr lang="en-CA" sz="1600" b="1" i="1" u="none" strike="noStrike" cap="none" dirty="0">
                <a:solidFill>
                  <a:schemeClr val="dk1"/>
                </a:solidFill>
                <a:latin typeface="Arial"/>
                <a:ea typeface="Arial"/>
                <a:cs typeface="Arial"/>
                <a:sym typeface="Arial"/>
              </a:rPr>
              <a:t>16 or 17 and changing your own name</a:t>
            </a:r>
            <a:r>
              <a:rPr lang="en-CA" sz="1600" b="0" i="0" u="none" strike="noStrike" cap="none" dirty="0">
                <a:solidFill>
                  <a:schemeClr val="dk1"/>
                </a:solidFill>
                <a:latin typeface="Arial"/>
                <a:ea typeface="Arial"/>
                <a:cs typeface="Arial"/>
                <a:sym typeface="Arial"/>
              </a:rPr>
              <a:t>, you will require the consent of every individual who holds legal custody over you and must complete Part 3</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If you </a:t>
            </a:r>
            <a:r>
              <a:rPr lang="en-CA" sz="1600" b="1" i="1" u="none" strike="noStrike" cap="none" dirty="0">
                <a:solidFill>
                  <a:schemeClr val="dk1"/>
                </a:solidFill>
                <a:latin typeface="Arial"/>
                <a:ea typeface="Arial"/>
                <a:cs typeface="Arial"/>
                <a:sym typeface="Arial"/>
              </a:rPr>
              <a:t>have any outstanding law enforcement orders against you</a:t>
            </a:r>
            <a:r>
              <a:rPr lang="en-CA" sz="1600" b="0" i="0" u="none" strike="noStrike" cap="none" dirty="0">
                <a:solidFill>
                  <a:schemeClr val="dk1"/>
                </a:solidFill>
                <a:latin typeface="Arial"/>
                <a:ea typeface="Arial"/>
                <a:cs typeface="Arial"/>
                <a:sym typeface="Arial"/>
              </a:rPr>
              <a:t>, have ever been convicted of a criminal offence, or have any pending criminal charges against you, you will need a police record check as part of your application</a:t>
            </a:r>
            <a:endParaRPr sz="1600" dirty="0"/>
          </a:p>
          <a:p>
            <a:pPr marL="0" marR="0" lvl="0" indent="0" algn="l" rtl="0">
              <a:lnSpc>
                <a:spcPct val="120000"/>
              </a:lnSpc>
              <a:spcBef>
                <a:spcPts val="1000"/>
              </a:spcBef>
              <a:spcAft>
                <a:spcPts val="0"/>
              </a:spcAft>
              <a:buClr>
                <a:schemeClr val="dk1"/>
              </a:buClr>
              <a:buSzPts val="1700"/>
              <a:buFont typeface="Arial"/>
              <a:buNone/>
            </a:pPr>
            <a:r>
              <a:rPr lang="en-CA" sz="1600" b="0" i="0" u="none" strike="noStrike" cap="none" dirty="0">
                <a:solidFill>
                  <a:schemeClr val="dk1"/>
                </a:solidFill>
                <a:latin typeface="Arial"/>
                <a:ea typeface="Arial"/>
                <a:cs typeface="Arial"/>
                <a:sym typeface="Arial"/>
              </a:rPr>
              <a:t>- If you were </a:t>
            </a:r>
            <a:r>
              <a:rPr lang="en-CA" sz="1600" b="1" i="1" u="none" strike="noStrike" cap="none" dirty="0">
                <a:solidFill>
                  <a:schemeClr val="dk1"/>
                </a:solidFill>
                <a:latin typeface="Arial"/>
                <a:ea typeface="Arial"/>
                <a:cs typeface="Arial"/>
                <a:sym typeface="Arial"/>
              </a:rPr>
              <a:t>born in another part of Canada</a:t>
            </a:r>
            <a:r>
              <a:rPr lang="en-CA" sz="1600" b="0" i="0" u="none" strike="noStrike" cap="none" dirty="0">
                <a:solidFill>
                  <a:schemeClr val="dk1"/>
                </a:solidFill>
                <a:latin typeface="Arial"/>
                <a:ea typeface="Arial"/>
                <a:cs typeface="Arial"/>
                <a:sym typeface="Arial"/>
              </a:rPr>
              <a:t> and want a new birth certificate, you must contact the province or territory where you were born after you receive your change of name certificate</a:t>
            </a:r>
            <a:endParaRPr sz="1600" dirty="0"/>
          </a:p>
        </p:txBody>
      </p:sp>
      <p:pic>
        <p:nvPicPr>
          <p:cNvPr id="148" name="Google Shape;148;p8" descr="Pastel checklist and pencil"/>
          <p:cNvPicPr preferRelativeResize="0"/>
          <p:nvPr/>
        </p:nvPicPr>
        <p:blipFill rotWithShape="1">
          <a:blip r:embed="rId3">
            <a:alphaModFix/>
          </a:blip>
          <a:srcRect l="24808" t="7579" r="26495" b="11238"/>
          <a:stretch/>
        </p:blipFill>
        <p:spPr>
          <a:xfrm>
            <a:off x="8593080" y="672515"/>
            <a:ext cx="3363945" cy="4588417"/>
          </a:xfrm>
          <a:prstGeom prst="rect">
            <a:avLst/>
          </a:prstGeom>
          <a:noFill/>
          <a:ln>
            <a:noFill/>
          </a:ln>
        </p:spPr>
      </p:pic>
      <p:sp>
        <p:nvSpPr>
          <p:cNvPr id="149" name="Google Shape;149;p8"/>
          <p:cNvSpPr txBox="1"/>
          <p:nvPr/>
        </p:nvSpPr>
        <p:spPr>
          <a:xfrm>
            <a:off x="1493166" y="1400839"/>
            <a:ext cx="3677923" cy="479439"/>
          </a:xfrm>
          <a:prstGeom prst="rect">
            <a:avLst/>
          </a:prstGeom>
          <a:noFill/>
          <a:ln>
            <a:noFill/>
          </a:ln>
        </p:spPr>
        <p:txBody>
          <a:bodyPr spcFirstLastPara="1" wrap="square" lIns="91425" tIns="45700" rIns="91425" bIns="45700" anchor="t" anchorCtr="0">
            <a:normAutofit fontScale="97500"/>
          </a:bodyPr>
          <a:lstStyle/>
          <a:p>
            <a:pPr marL="0" marR="0" lvl="0" indent="0" algn="l" rtl="0">
              <a:lnSpc>
                <a:spcPct val="85000"/>
              </a:lnSpc>
              <a:spcBef>
                <a:spcPts val="0"/>
              </a:spcBef>
              <a:spcAft>
                <a:spcPts val="0"/>
              </a:spcAft>
              <a:buClr>
                <a:schemeClr val="dk1"/>
              </a:buClr>
              <a:buSzPct val="100000"/>
              <a:buFont typeface="Arial"/>
              <a:buNone/>
            </a:pPr>
            <a:r>
              <a:rPr lang="en-CA" sz="3000" b="1" i="0" u="none" strike="noStrike" cap="none">
                <a:solidFill>
                  <a:schemeClr val="dk1"/>
                </a:solidFill>
                <a:latin typeface="Arial"/>
                <a:ea typeface="Arial"/>
                <a:cs typeface="Arial"/>
                <a:sym typeface="Arial"/>
              </a:rPr>
              <a:t>Additional sections</a:t>
            </a:r>
            <a:endParaRPr/>
          </a:p>
        </p:txBody>
      </p:sp>
      <p:sp>
        <p:nvSpPr>
          <p:cNvPr id="150" name="Google Shape;150;p8"/>
          <p:cNvSpPr txBox="1"/>
          <p:nvPr/>
        </p:nvSpPr>
        <p:spPr>
          <a:xfrm>
            <a:off x="1237246" y="725465"/>
            <a:ext cx="7059568" cy="721166"/>
          </a:xfrm>
          <a:prstGeom prst="rect">
            <a:avLst/>
          </a:prstGeom>
          <a:noFill/>
          <a:ln>
            <a:noFill/>
          </a:ln>
        </p:spPr>
        <p:txBody>
          <a:bodyPr spcFirstLastPara="1" wrap="square" lIns="91425" tIns="45700" rIns="91425" bIns="45700" anchor="t" anchorCtr="0">
            <a:normAutofit/>
          </a:bodyPr>
          <a:lstStyle/>
          <a:p>
            <a:pPr marL="0" marR="0" lvl="0" indent="0" algn="l" rtl="0">
              <a:lnSpc>
                <a:spcPct val="85000"/>
              </a:lnSpc>
              <a:spcBef>
                <a:spcPts val="0"/>
              </a:spcBef>
              <a:spcAft>
                <a:spcPts val="0"/>
              </a:spcAft>
              <a:buClr>
                <a:schemeClr val="dk1"/>
              </a:buClr>
              <a:buSzPts val="4000"/>
              <a:buFont typeface="Arial"/>
              <a:buNone/>
            </a:pPr>
            <a:r>
              <a:rPr lang="en-CA" sz="4000" b="1" i="0" u="none" strike="noStrike" cap="none">
                <a:solidFill>
                  <a:schemeClr val="dk1"/>
                </a:solidFill>
                <a:latin typeface="Arial"/>
                <a:ea typeface="Arial"/>
                <a:cs typeface="Arial"/>
                <a:sym typeface="Arial"/>
              </a:rPr>
              <a:t>Ontario legal name changes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9"/>
          <p:cNvSpPr/>
          <p:nvPr/>
        </p:nvSpPr>
        <p:spPr>
          <a:xfrm>
            <a:off x="555500" y="2122005"/>
            <a:ext cx="10752083" cy="4067502"/>
          </a:xfrm>
          <a:prstGeom prst="rect">
            <a:avLst/>
          </a:prstGeom>
          <a:solidFill>
            <a:schemeClr val="lt1">
              <a:alpha val="7098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b="0" i="0" u="none" strike="noStrike" cap="none">
              <a:solidFill>
                <a:schemeClr val="lt1"/>
              </a:solidFill>
              <a:latin typeface="Arial"/>
              <a:ea typeface="Arial"/>
              <a:cs typeface="Arial"/>
              <a:sym typeface="Arial"/>
            </a:endParaRPr>
          </a:p>
        </p:txBody>
      </p:sp>
      <p:sp>
        <p:nvSpPr>
          <p:cNvPr id="156" name="Google Shape;156;p9"/>
          <p:cNvSpPr txBox="1"/>
          <p:nvPr/>
        </p:nvSpPr>
        <p:spPr>
          <a:xfrm>
            <a:off x="782026" y="2365824"/>
            <a:ext cx="7894039" cy="3557832"/>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Clr>
                <a:schemeClr val="dk1"/>
              </a:buClr>
              <a:buSzPts val="1700"/>
              <a:buFont typeface="Arial"/>
              <a:buNone/>
            </a:pPr>
            <a:r>
              <a:rPr lang="en-CA" sz="1700" b="0" i="0" u="none" strike="noStrike" cap="none" dirty="0">
                <a:solidFill>
                  <a:schemeClr val="dk1"/>
                </a:solidFill>
                <a:latin typeface="Arial"/>
                <a:ea typeface="Arial"/>
                <a:cs typeface="Arial"/>
                <a:sym typeface="Arial"/>
              </a:rPr>
              <a:t>You will also require </a:t>
            </a:r>
            <a:r>
              <a:rPr lang="en-CA" sz="1700" b="1" i="1" u="none" strike="noStrike" cap="none" dirty="0">
                <a:solidFill>
                  <a:schemeClr val="dk1"/>
                </a:solidFill>
                <a:latin typeface="Arial"/>
                <a:ea typeface="Arial"/>
                <a:cs typeface="Arial"/>
                <a:sym typeface="Arial"/>
              </a:rPr>
              <a:t>a guarantor who can prove that you have lived in Ontario for 12 months</a:t>
            </a:r>
            <a:r>
              <a:rPr lang="en-CA" sz="1700" b="0" i="0" u="none" strike="noStrike" cap="none" dirty="0">
                <a:solidFill>
                  <a:schemeClr val="dk1"/>
                </a:solidFill>
                <a:latin typeface="Arial"/>
                <a:ea typeface="Arial"/>
                <a:cs typeface="Arial"/>
                <a:sym typeface="Arial"/>
              </a:rPr>
              <a:t> prior to your application.</a:t>
            </a:r>
            <a:endParaRPr dirty="0"/>
          </a:p>
          <a:p>
            <a:pPr marL="0" marR="0" lvl="0" indent="0" algn="l" rtl="0">
              <a:lnSpc>
                <a:spcPct val="120000"/>
              </a:lnSpc>
              <a:spcBef>
                <a:spcPts val="1000"/>
              </a:spcBef>
              <a:spcAft>
                <a:spcPts val="0"/>
              </a:spcAft>
              <a:buClr>
                <a:schemeClr val="dk1"/>
              </a:buClr>
              <a:buSzPts val="1700"/>
              <a:buFont typeface="Arial"/>
              <a:buNone/>
            </a:pPr>
            <a:r>
              <a:rPr lang="en-CA" sz="1700" b="0" i="0" u="none" strike="noStrike" cap="none" dirty="0">
                <a:solidFill>
                  <a:schemeClr val="dk1"/>
                </a:solidFill>
                <a:latin typeface="Arial"/>
                <a:ea typeface="Arial"/>
                <a:cs typeface="Arial"/>
                <a:sym typeface="Arial"/>
              </a:rPr>
              <a:t>In my experience, most applicants will use a medical professional for this category. However, there are several other options such as municipal clerks, school principals, and First Nations chiefs.</a:t>
            </a:r>
            <a:endParaRPr dirty="0"/>
          </a:p>
          <a:p>
            <a:pPr marL="0" marR="0" lvl="0" indent="0" algn="l" rtl="0">
              <a:lnSpc>
                <a:spcPct val="120000"/>
              </a:lnSpc>
              <a:spcBef>
                <a:spcPts val="1000"/>
              </a:spcBef>
              <a:spcAft>
                <a:spcPts val="0"/>
              </a:spcAft>
              <a:buClr>
                <a:schemeClr val="dk1"/>
              </a:buClr>
              <a:buSzPts val="1700"/>
              <a:buFont typeface="Arial"/>
              <a:buNone/>
            </a:pPr>
            <a:r>
              <a:rPr lang="en-CA" sz="1700" b="0" i="0" u="none" strike="noStrike" cap="none" dirty="0">
                <a:solidFill>
                  <a:schemeClr val="dk1"/>
                </a:solidFill>
                <a:latin typeface="Arial"/>
                <a:ea typeface="Arial"/>
                <a:cs typeface="Arial"/>
                <a:sym typeface="Arial"/>
              </a:rPr>
              <a:t>If you cannot find anyone that meets the requirements, </a:t>
            </a:r>
            <a:r>
              <a:rPr lang="en-CA" sz="1700" b="1" i="1" u="none" strike="noStrike" cap="none" dirty="0">
                <a:solidFill>
                  <a:schemeClr val="dk1"/>
                </a:solidFill>
                <a:latin typeface="Arial"/>
                <a:ea typeface="Arial"/>
                <a:cs typeface="Arial"/>
                <a:sym typeface="Arial"/>
              </a:rPr>
              <a:t>you can use someone *other than a relative* who has known you for at least five years </a:t>
            </a:r>
            <a:r>
              <a:rPr lang="en-CA" sz="1700" b="0" i="0" u="none" strike="noStrike" cap="none" dirty="0">
                <a:solidFill>
                  <a:schemeClr val="dk1"/>
                </a:solidFill>
                <a:latin typeface="Arial"/>
                <a:ea typeface="Arial"/>
                <a:cs typeface="Arial"/>
                <a:sym typeface="Arial"/>
              </a:rPr>
              <a:t>and can speak to your residency in Ontario for the past year.</a:t>
            </a:r>
            <a:endParaRPr dirty="0"/>
          </a:p>
          <a:p>
            <a:pPr marL="0" marR="0" lvl="0" indent="0" algn="l" rtl="0">
              <a:lnSpc>
                <a:spcPct val="120000"/>
              </a:lnSpc>
              <a:spcBef>
                <a:spcPts val="1000"/>
              </a:spcBef>
              <a:spcAft>
                <a:spcPts val="0"/>
              </a:spcAft>
              <a:buClr>
                <a:srgbClr val="000000"/>
              </a:buClr>
              <a:buSzPts val="1700"/>
              <a:buFont typeface="Arial"/>
              <a:buNone/>
            </a:pPr>
            <a:r>
              <a:rPr lang="en-CA" sz="1700" b="0" i="0" u="none" strike="noStrike" cap="none" dirty="0">
                <a:solidFill>
                  <a:srgbClr val="000000"/>
                </a:solidFill>
                <a:latin typeface="Arial"/>
                <a:ea typeface="Arial"/>
                <a:cs typeface="Arial"/>
                <a:sym typeface="Arial"/>
              </a:rPr>
              <a:t>Make sure you remove the Guarantor’s statement section and have the chosen individual complete and return it to you before you submit the application.</a:t>
            </a:r>
            <a:endParaRPr sz="1700" b="0" i="0" u="none" strike="noStrike" cap="none" dirty="0">
              <a:solidFill>
                <a:schemeClr val="dk1"/>
              </a:solidFill>
              <a:latin typeface="Times New Roman"/>
              <a:ea typeface="Times New Roman"/>
              <a:cs typeface="Times New Roman"/>
              <a:sym typeface="Times New Roman"/>
            </a:endParaRPr>
          </a:p>
          <a:p>
            <a:pPr marL="0" marR="0" lvl="0" indent="0" algn="l" rtl="0">
              <a:lnSpc>
                <a:spcPct val="120000"/>
              </a:lnSpc>
              <a:spcBef>
                <a:spcPts val="1000"/>
              </a:spcBef>
              <a:spcAft>
                <a:spcPts val="0"/>
              </a:spcAft>
              <a:buClr>
                <a:schemeClr val="dk1"/>
              </a:buClr>
              <a:buSzPts val="1700"/>
              <a:buFont typeface="Arial"/>
              <a:buNone/>
            </a:pPr>
            <a:endParaRPr sz="1700" b="0" i="0" u="none" strike="noStrike" cap="none" dirty="0">
              <a:solidFill>
                <a:schemeClr val="dk1"/>
              </a:solidFill>
              <a:latin typeface="Arial"/>
              <a:ea typeface="Arial"/>
              <a:cs typeface="Arial"/>
              <a:sym typeface="Arial"/>
            </a:endParaRPr>
          </a:p>
        </p:txBody>
      </p:sp>
      <p:sp>
        <p:nvSpPr>
          <p:cNvPr id="157" name="Google Shape;157;p9"/>
          <p:cNvSpPr txBox="1"/>
          <p:nvPr/>
        </p:nvSpPr>
        <p:spPr>
          <a:xfrm>
            <a:off x="1493166" y="1400839"/>
            <a:ext cx="3677923" cy="479439"/>
          </a:xfrm>
          <a:prstGeom prst="rect">
            <a:avLst/>
          </a:prstGeom>
          <a:noFill/>
          <a:ln>
            <a:noFill/>
          </a:ln>
        </p:spPr>
        <p:txBody>
          <a:bodyPr spcFirstLastPara="1" wrap="square" lIns="91425" tIns="45700" rIns="91425" bIns="45700" anchor="t" anchorCtr="0">
            <a:normAutofit fontScale="90000"/>
          </a:bodyPr>
          <a:lstStyle/>
          <a:p>
            <a:pPr marL="0" marR="0" lvl="0" indent="0" algn="l" rtl="0">
              <a:lnSpc>
                <a:spcPct val="85000"/>
              </a:lnSpc>
              <a:spcBef>
                <a:spcPts val="0"/>
              </a:spcBef>
              <a:spcAft>
                <a:spcPts val="0"/>
              </a:spcAft>
              <a:buClr>
                <a:schemeClr val="dk1"/>
              </a:buClr>
              <a:buSzPct val="100000"/>
              <a:buFont typeface="Arial"/>
              <a:buNone/>
            </a:pPr>
            <a:r>
              <a:rPr lang="en-CA" sz="3000" b="1" i="0" u="none" strike="noStrike" cap="none">
                <a:solidFill>
                  <a:schemeClr val="dk1"/>
                </a:solidFill>
                <a:latin typeface="Arial"/>
                <a:ea typeface="Arial"/>
                <a:cs typeface="Arial"/>
                <a:sym typeface="Arial"/>
              </a:rPr>
              <a:t>Guarantor statement</a:t>
            </a:r>
            <a:endParaRPr/>
          </a:p>
        </p:txBody>
      </p:sp>
      <p:sp>
        <p:nvSpPr>
          <p:cNvPr id="158" name="Google Shape;158;p9"/>
          <p:cNvSpPr txBox="1"/>
          <p:nvPr/>
        </p:nvSpPr>
        <p:spPr>
          <a:xfrm>
            <a:off x="1237246" y="725465"/>
            <a:ext cx="7059568" cy="721166"/>
          </a:xfrm>
          <a:prstGeom prst="rect">
            <a:avLst/>
          </a:prstGeom>
          <a:noFill/>
          <a:ln>
            <a:noFill/>
          </a:ln>
        </p:spPr>
        <p:txBody>
          <a:bodyPr spcFirstLastPara="1" wrap="square" lIns="91425" tIns="45700" rIns="91425" bIns="45700" anchor="t" anchorCtr="0">
            <a:normAutofit/>
          </a:bodyPr>
          <a:lstStyle/>
          <a:p>
            <a:pPr marL="0" marR="0" lvl="0" indent="0" algn="l" rtl="0">
              <a:lnSpc>
                <a:spcPct val="85000"/>
              </a:lnSpc>
              <a:spcBef>
                <a:spcPts val="0"/>
              </a:spcBef>
              <a:spcAft>
                <a:spcPts val="0"/>
              </a:spcAft>
              <a:buClr>
                <a:schemeClr val="dk1"/>
              </a:buClr>
              <a:buSzPts val="4000"/>
              <a:buFont typeface="Arial"/>
              <a:buNone/>
            </a:pPr>
            <a:r>
              <a:rPr lang="en-CA" sz="4000" b="1" i="0" u="none" strike="noStrike" cap="none">
                <a:solidFill>
                  <a:schemeClr val="dk1"/>
                </a:solidFill>
                <a:latin typeface="Arial"/>
                <a:ea typeface="Arial"/>
                <a:cs typeface="Arial"/>
                <a:sym typeface="Arial"/>
              </a:rPr>
              <a:t>Ontario legal name changes</a:t>
            </a:r>
            <a:endParaRPr/>
          </a:p>
        </p:txBody>
      </p:sp>
      <p:pic>
        <p:nvPicPr>
          <p:cNvPr id="159" name="Google Shape;159;p9" descr="Sealed paper scrolls"/>
          <p:cNvPicPr preferRelativeResize="0"/>
          <p:nvPr/>
        </p:nvPicPr>
        <p:blipFill rotWithShape="1">
          <a:blip r:embed="rId3">
            <a:alphaModFix/>
          </a:blip>
          <a:srcRect l="31490" r="31490"/>
          <a:stretch/>
        </p:blipFill>
        <p:spPr>
          <a:xfrm>
            <a:off x="8777087" y="527999"/>
            <a:ext cx="2928943" cy="5281130"/>
          </a:xfrm>
          <a:prstGeom prst="rect">
            <a:avLst/>
          </a:prstGeom>
          <a:noFill/>
          <a:ln>
            <a:noFill/>
          </a:ln>
        </p:spPr>
      </p:pic>
    </p:spTree>
  </p:cSld>
  <p:clrMapOvr>
    <a:masterClrMapping/>
  </p:clrMapOvr>
</p:sld>
</file>

<file path=ppt/theme/theme1.xml><?xml version="1.0" encoding="utf-8"?>
<a:theme xmlns:a="http://schemas.openxmlformats.org/drawingml/2006/main" name="BjornVTI">
  <a:themeElements>
    <a:clrScheme name="AnalogousFromRegularSeedRightStep">
      <a:dk1>
        <a:srgbClr val="000000"/>
      </a:dk1>
      <a:lt1>
        <a:srgbClr val="FFFFFF"/>
      </a:lt1>
      <a:dk2>
        <a:srgbClr val="1C311D"/>
      </a:dk2>
      <a:lt2>
        <a:srgbClr val="F2F0F3"/>
      </a:lt2>
      <a:accent1>
        <a:srgbClr val="59B424"/>
      </a:accent1>
      <a:accent2>
        <a:srgbClr val="18B920"/>
      </a:accent2>
      <a:accent3>
        <a:srgbClr val="25B969"/>
      </a:accent3>
      <a:accent4>
        <a:srgbClr val="18B3A1"/>
      </a:accent4>
      <a:accent5>
        <a:srgbClr val="2DADE3"/>
      </a:accent5>
      <a:accent6>
        <a:srgbClr val="2053D2"/>
      </a:accent6>
      <a:hlink>
        <a:srgbClr val="903FBF"/>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3472</Words>
  <Application>Microsoft Macintosh PowerPoint</Application>
  <PresentationFormat>Widescreen</PresentationFormat>
  <Paragraphs>213</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Noto Sans Symbols</vt:lpstr>
      <vt:lpstr>Times New Roman</vt:lpstr>
      <vt:lpstr>BjornVTI</vt:lpstr>
      <vt:lpstr>TRANS I.D. WORKSHOP</vt:lpstr>
      <vt:lpstr>Introduction</vt:lpstr>
      <vt:lpstr>PowerPoint Presentation</vt:lpstr>
      <vt:lpstr>A quick background on me</vt:lpstr>
      <vt:lpstr>Our itinerary today</vt:lpstr>
      <vt:lpstr>Ontario legal name changes</vt:lpstr>
      <vt:lpstr>Requirements</vt:lpstr>
      <vt:lpstr>PowerPoint Presentation</vt:lpstr>
      <vt:lpstr>PowerPoint Presentation</vt:lpstr>
      <vt:lpstr>Previous identity documents and additional requirements</vt:lpstr>
      <vt:lpstr>PowerPoint Presentation</vt:lpstr>
      <vt:lpstr>PowerPoint Presentation</vt:lpstr>
      <vt:lpstr>PowerPoint Presentation</vt:lpstr>
      <vt:lpstr>PowerPoint Presentation</vt:lpstr>
      <vt:lpstr>PowerPoint Presentation</vt:lpstr>
      <vt:lpstr>Ontario birth registrations &amp; certificates</vt:lpstr>
      <vt:lpstr>Requirements</vt:lpstr>
      <vt:lpstr>PowerPoint Presentation</vt:lpstr>
      <vt:lpstr>PowerPoint Presentation</vt:lpstr>
      <vt:lpstr>PowerPoint Presentation</vt:lpstr>
      <vt:lpstr>Driver’s licenses and photo cards</vt:lpstr>
      <vt:lpstr>Driver’s licenses and photo cards</vt:lpstr>
      <vt:lpstr>Travel documents</vt:lpstr>
      <vt:lpstr>Travel documents</vt:lpstr>
      <vt:lpstr>Ontario health cards</vt:lpstr>
      <vt:lpstr>Social Insurance Registry updates</vt:lpstr>
      <vt:lpstr>Canada Revenue Agency updates</vt:lpstr>
      <vt:lpstr>Other important updates</vt:lpstr>
      <vt:lpstr>Outro and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 I.D. WORKSHOP</dc:title>
  <dc:creator>-</dc:creator>
  <cp:lastModifiedBy>Sydney Gautreau</cp:lastModifiedBy>
  <cp:revision>1</cp:revision>
  <dcterms:created xsi:type="dcterms:W3CDTF">2023-11-28T15:42:18Z</dcterms:created>
  <dcterms:modified xsi:type="dcterms:W3CDTF">2023-11-28T22:58:08Z</dcterms:modified>
</cp:coreProperties>
</file>